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3"/>
  </p:notesMasterIdLst>
  <p:sldIdLst>
    <p:sldId id="665" r:id="rId2"/>
    <p:sldId id="658" r:id="rId3"/>
    <p:sldId id="659" r:id="rId4"/>
    <p:sldId id="641" r:id="rId5"/>
    <p:sldId id="657" r:id="rId6"/>
    <p:sldId id="639" r:id="rId7"/>
    <p:sldId id="663" r:id="rId8"/>
    <p:sldId id="664" r:id="rId9"/>
    <p:sldId id="643" r:id="rId10"/>
    <p:sldId id="649" r:id="rId11"/>
    <p:sldId id="644" r:id="rId12"/>
    <p:sldId id="606" r:id="rId13"/>
    <p:sldId id="599" r:id="rId14"/>
    <p:sldId id="650" r:id="rId15"/>
    <p:sldId id="651" r:id="rId16"/>
    <p:sldId id="640" r:id="rId17"/>
    <p:sldId id="618" r:id="rId18"/>
    <p:sldId id="654" r:id="rId19"/>
    <p:sldId id="652" r:id="rId20"/>
    <p:sldId id="661" r:id="rId21"/>
    <p:sldId id="63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34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4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0CBB3-51C6-423A-B183-02603DB25B6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0654709-DBDF-4A82-BE65-EAF6AEF01CA2}">
      <dgm:prSet phldrT="[文字]" custT="1"/>
      <dgm:spPr/>
      <dgm:t>
        <a:bodyPr/>
        <a:lstStyle/>
        <a:p>
          <a:r>
            <a:rPr lang="zh-TW" altLang="en-US" sz="4800" dirty="0" smtClean="0">
              <a:hlinkClick xmlns:r="http://schemas.openxmlformats.org/officeDocument/2006/relationships" r:id="rId1" action="ppaction://hlinksldjump"/>
            </a:rPr>
            <a:t>適性分組</a:t>
          </a:r>
          <a:endParaRPr lang="zh-TW" altLang="en-US" sz="4800" dirty="0"/>
        </a:p>
      </dgm:t>
    </dgm:pt>
    <dgm:pt modelId="{4D73EDAE-1A60-4956-88C8-EBA38001782E}" type="parTrans" cxnId="{335A761E-68C0-4AC5-99D5-951D39DD2F66}">
      <dgm:prSet/>
      <dgm:spPr/>
      <dgm:t>
        <a:bodyPr/>
        <a:lstStyle/>
        <a:p>
          <a:endParaRPr lang="zh-TW" altLang="en-US"/>
        </a:p>
      </dgm:t>
    </dgm:pt>
    <dgm:pt modelId="{DAD37FB5-4889-48A4-8DD9-BE33D7001E0A}" type="sibTrans" cxnId="{335A761E-68C0-4AC5-99D5-951D39DD2F66}">
      <dgm:prSet/>
      <dgm:spPr/>
      <dgm:t>
        <a:bodyPr/>
        <a:lstStyle/>
        <a:p>
          <a:endParaRPr lang="zh-TW" altLang="en-US"/>
        </a:p>
      </dgm:t>
    </dgm:pt>
    <dgm:pt modelId="{C3D0070D-4BD7-446D-9E80-637A87BBAE39}">
      <dgm:prSet phldrT="[文字]" custT="1"/>
      <dgm:spPr/>
      <dgm:t>
        <a:bodyPr/>
        <a:lstStyle/>
        <a:p>
          <a:r>
            <a:rPr lang="zh-TW" altLang="en-US" sz="4800" dirty="0" smtClean="0">
              <a:hlinkClick xmlns:r="http://schemas.openxmlformats.org/officeDocument/2006/relationships" r:id="rId2" action="ppaction://hlinksldjump"/>
            </a:rPr>
            <a:t>跨域多元選修</a:t>
          </a:r>
          <a:endParaRPr lang="zh-TW" altLang="en-US" sz="4800" dirty="0"/>
        </a:p>
      </dgm:t>
    </dgm:pt>
    <dgm:pt modelId="{F1FC0778-ECCB-4706-84FF-7AC6F8BA8D97}" type="parTrans" cxnId="{84BF70D6-CA10-462D-A033-4ADDF9BC1A96}">
      <dgm:prSet/>
      <dgm:spPr/>
      <dgm:t>
        <a:bodyPr/>
        <a:lstStyle/>
        <a:p>
          <a:endParaRPr lang="zh-TW" altLang="en-US"/>
        </a:p>
      </dgm:t>
    </dgm:pt>
    <dgm:pt modelId="{A6D38CF7-C6F4-48F6-B9B7-6A8F2C09CF6B}" type="sibTrans" cxnId="{84BF70D6-CA10-462D-A033-4ADDF9BC1A96}">
      <dgm:prSet/>
      <dgm:spPr/>
      <dgm:t>
        <a:bodyPr/>
        <a:lstStyle/>
        <a:p>
          <a:endParaRPr lang="zh-TW" altLang="en-US"/>
        </a:p>
      </dgm:t>
    </dgm:pt>
    <dgm:pt modelId="{726F1EAB-320A-4DDD-BFED-410F0E9D0EB0}">
      <dgm:prSet phldrT="[文字]" custT="1"/>
      <dgm:spPr/>
      <dgm:t>
        <a:bodyPr/>
        <a:lstStyle/>
        <a:p>
          <a:r>
            <a:rPr lang="zh-TW" altLang="en-US" sz="4800" dirty="0" smtClean="0">
              <a:hlinkClick xmlns:r="http://schemas.openxmlformats.org/officeDocument/2006/relationships" r:id="rId3" action="ppaction://hlinksldjump"/>
            </a:rPr>
            <a:t>彈性學習</a:t>
          </a:r>
          <a:endParaRPr lang="zh-TW" altLang="en-US" sz="4800" dirty="0"/>
        </a:p>
      </dgm:t>
    </dgm:pt>
    <dgm:pt modelId="{29039A08-3DC6-40F4-A7B7-56175DE83B2D}" type="parTrans" cxnId="{B757E3E6-6C43-4254-BE0F-18B708734253}">
      <dgm:prSet/>
      <dgm:spPr/>
      <dgm:t>
        <a:bodyPr/>
        <a:lstStyle/>
        <a:p>
          <a:endParaRPr lang="zh-TW" altLang="en-US"/>
        </a:p>
      </dgm:t>
    </dgm:pt>
    <dgm:pt modelId="{3D20451B-F4C2-4483-8CF7-B82E3B07AA30}" type="sibTrans" cxnId="{B757E3E6-6C43-4254-BE0F-18B708734253}">
      <dgm:prSet/>
      <dgm:spPr/>
      <dgm:t>
        <a:bodyPr/>
        <a:lstStyle/>
        <a:p>
          <a:endParaRPr lang="zh-TW" altLang="en-US"/>
        </a:p>
      </dgm:t>
    </dgm:pt>
    <dgm:pt modelId="{7AB18107-ECC1-47C4-BEDA-E6FF9DC0B33F}">
      <dgm:prSet phldrT="[文字]" custT="1"/>
      <dgm:spPr/>
      <dgm:t>
        <a:bodyPr/>
        <a:lstStyle/>
        <a:p>
          <a:r>
            <a:rPr lang="zh-TW" altLang="en-US" sz="4000" dirty="0" smtClean="0">
              <a:hlinkClick xmlns:r="http://schemas.openxmlformats.org/officeDocument/2006/relationships" r:id="rId4" action="ppaction://hlinksldjump"/>
            </a:rPr>
            <a:t>技能領域規劃</a:t>
          </a:r>
          <a:endParaRPr lang="zh-TW" altLang="en-US" sz="4000" dirty="0"/>
        </a:p>
      </dgm:t>
    </dgm:pt>
    <dgm:pt modelId="{E8E6612E-9F5A-45C6-8341-61BDF51078EC}" type="parTrans" cxnId="{D95D3AB6-4D8B-4DE7-B65C-BF447A6EFC58}">
      <dgm:prSet/>
      <dgm:spPr/>
      <dgm:t>
        <a:bodyPr/>
        <a:lstStyle/>
        <a:p>
          <a:endParaRPr lang="zh-TW" altLang="en-US"/>
        </a:p>
      </dgm:t>
    </dgm:pt>
    <dgm:pt modelId="{390301B1-3F83-4FCA-BA1D-72DB46773551}" type="sibTrans" cxnId="{D95D3AB6-4D8B-4DE7-B65C-BF447A6EFC58}">
      <dgm:prSet/>
      <dgm:spPr/>
      <dgm:t>
        <a:bodyPr/>
        <a:lstStyle/>
        <a:p>
          <a:endParaRPr lang="zh-TW" altLang="en-US"/>
        </a:p>
      </dgm:t>
    </dgm:pt>
    <dgm:pt modelId="{92172590-0CB5-4442-BBC3-3062021CD5F2}" type="pres">
      <dgm:prSet presAssocID="{99E0CBB3-51C6-423A-B183-02603DB25B6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2445BB-CA72-43C1-AD78-86B35F6531E1}" type="pres">
      <dgm:prSet presAssocID="{99E0CBB3-51C6-423A-B183-02603DB25B68}" presName="diamond" presStyleLbl="bgShp" presStyleIdx="0" presStyleCnt="1"/>
      <dgm:spPr/>
    </dgm:pt>
    <dgm:pt modelId="{2FE9BFF0-5636-453B-9629-9A25ED9291AF}" type="pres">
      <dgm:prSet presAssocID="{99E0CBB3-51C6-423A-B183-02603DB25B6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C8FC1E-8DFA-4BC9-9ACD-84BD931F6E92}" type="pres">
      <dgm:prSet presAssocID="{99E0CBB3-51C6-423A-B183-02603DB25B6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6A1751-8102-4C16-94C0-CAB7850FD6F0}" type="pres">
      <dgm:prSet presAssocID="{99E0CBB3-51C6-423A-B183-02603DB25B6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4005B-6880-4546-BF30-D1BBDB45A787}" type="pres">
      <dgm:prSet presAssocID="{99E0CBB3-51C6-423A-B183-02603DB25B6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57E3E6-6C43-4254-BE0F-18B708734253}" srcId="{99E0CBB3-51C6-423A-B183-02603DB25B68}" destId="{726F1EAB-320A-4DDD-BFED-410F0E9D0EB0}" srcOrd="2" destOrd="0" parTransId="{29039A08-3DC6-40F4-A7B7-56175DE83B2D}" sibTransId="{3D20451B-F4C2-4483-8CF7-B82E3B07AA30}"/>
    <dgm:cxn modelId="{8E96C58A-0720-488B-8CA7-FAB4081253E9}" type="presOf" srcId="{C3D0070D-4BD7-446D-9E80-637A87BBAE39}" destId="{9CC8FC1E-8DFA-4BC9-9ACD-84BD931F6E92}" srcOrd="0" destOrd="0" presId="urn:microsoft.com/office/officeart/2005/8/layout/matrix3"/>
    <dgm:cxn modelId="{D95D3AB6-4D8B-4DE7-B65C-BF447A6EFC58}" srcId="{99E0CBB3-51C6-423A-B183-02603DB25B68}" destId="{7AB18107-ECC1-47C4-BEDA-E6FF9DC0B33F}" srcOrd="3" destOrd="0" parTransId="{E8E6612E-9F5A-45C6-8341-61BDF51078EC}" sibTransId="{390301B1-3F83-4FCA-BA1D-72DB46773551}"/>
    <dgm:cxn modelId="{D2B8FDA1-180B-4A56-B268-1C58431F7748}" type="presOf" srcId="{80654709-DBDF-4A82-BE65-EAF6AEF01CA2}" destId="{2FE9BFF0-5636-453B-9629-9A25ED9291AF}" srcOrd="0" destOrd="0" presId="urn:microsoft.com/office/officeart/2005/8/layout/matrix3"/>
    <dgm:cxn modelId="{335A761E-68C0-4AC5-99D5-951D39DD2F66}" srcId="{99E0CBB3-51C6-423A-B183-02603DB25B68}" destId="{80654709-DBDF-4A82-BE65-EAF6AEF01CA2}" srcOrd="0" destOrd="0" parTransId="{4D73EDAE-1A60-4956-88C8-EBA38001782E}" sibTransId="{DAD37FB5-4889-48A4-8DD9-BE33D7001E0A}"/>
    <dgm:cxn modelId="{576DD4B3-63EC-4FC9-845A-802092A97E59}" type="presOf" srcId="{99E0CBB3-51C6-423A-B183-02603DB25B68}" destId="{92172590-0CB5-4442-BBC3-3062021CD5F2}" srcOrd="0" destOrd="0" presId="urn:microsoft.com/office/officeart/2005/8/layout/matrix3"/>
    <dgm:cxn modelId="{9F304FEF-BF93-4A5C-86F5-175E6167DFFE}" type="presOf" srcId="{726F1EAB-320A-4DDD-BFED-410F0E9D0EB0}" destId="{466A1751-8102-4C16-94C0-CAB7850FD6F0}" srcOrd="0" destOrd="0" presId="urn:microsoft.com/office/officeart/2005/8/layout/matrix3"/>
    <dgm:cxn modelId="{21DDD3A8-35FC-4EA4-83FA-7334266811AC}" type="presOf" srcId="{7AB18107-ECC1-47C4-BEDA-E6FF9DC0B33F}" destId="{D874005B-6880-4546-BF30-D1BBDB45A787}" srcOrd="0" destOrd="0" presId="urn:microsoft.com/office/officeart/2005/8/layout/matrix3"/>
    <dgm:cxn modelId="{84BF70D6-CA10-462D-A033-4ADDF9BC1A96}" srcId="{99E0CBB3-51C6-423A-B183-02603DB25B68}" destId="{C3D0070D-4BD7-446D-9E80-637A87BBAE39}" srcOrd="1" destOrd="0" parTransId="{F1FC0778-ECCB-4706-84FF-7AC6F8BA8D97}" sibTransId="{A6D38CF7-C6F4-48F6-B9B7-6A8F2C09CF6B}"/>
    <dgm:cxn modelId="{323AE741-388F-4C1B-A911-0E3C5947E74D}" type="presParOf" srcId="{92172590-0CB5-4442-BBC3-3062021CD5F2}" destId="{852445BB-CA72-43C1-AD78-86B35F6531E1}" srcOrd="0" destOrd="0" presId="urn:microsoft.com/office/officeart/2005/8/layout/matrix3"/>
    <dgm:cxn modelId="{5359817B-CA91-426D-BAC9-B45B4D11843F}" type="presParOf" srcId="{92172590-0CB5-4442-BBC3-3062021CD5F2}" destId="{2FE9BFF0-5636-453B-9629-9A25ED9291AF}" srcOrd="1" destOrd="0" presId="urn:microsoft.com/office/officeart/2005/8/layout/matrix3"/>
    <dgm:cxn modelId="{16E7EB3C-5CAA-420A-8548-F3FB48228E72}" type="presParOf" srcId="{92172590-0CB5-4442-BBC3-3062021CD5F2}" destId="{9CC8FC1E-8DFA-4BC9-9ACD-84BD931F6E92}" srcOrd="2" destOrd="0" presId="urn:microsoft.com/office/officeart/2005/8/layout/matrix3"/>
    <dgm:cxn modelId="{82A62051-4CB7-4481-AA8C-D71709CBB28B}" type="presParOf" srcId="{92172590-0CB5-4442-BBC3-3062021CD5F2}" destId="{466A1751-8102-4C16-94C0-CAB7850FD6F0}" srcOrd="3" destOrd="0" presId="urn:microsoft.com/office/officeart/2005/8/layout/matrix3"/>
    <dgm:cxn modelId="{C4E7878E-9527-4FF0-8779-B13F22F965D1}" type="presParOf" srcId="{92172590-0CB5-4442-BBC3-3062021CD5F2}" destId="{D874005B-6880-4546-BF30-D1BBDB45A7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B4458-E570-476D-AD12-832342013A44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41493FCB-14C7-4BF0-BA25-5275A5289876}">
      <dgm:prSet phldrT="[文字]"/>
      <dgm:spPr/>
      <dgm:t>
        <a:bodyPr/>
        <a:lstStyle/>
        <a:p>
          <a:r>
            <a:rPr lang="zh-TW" altLang="en-US" dirty="0" smtClean="0">
              <a:hlinkClick xmlns:r="http://schemas.openxmlformats.org/officeDocument/2006/relationships" r:id="rId1" action="ppaction://hlinksldjump"/>
            </a:rPr>
            <a:t>學習歷程檔案</a:t>
          </a:r>
          <a:endParaRPr lang="zh-TW" altLang="en-US" dirty="0"/>
        </a:p>
      </dgm:t>
    </dgm:pt>
    <dgm:pt modelId="{58866813-9C41-4096-9A50-6AA3236E1E2B}" type="parTrans" cxnId="{6AAEE908-A418-47BB-AAFC-8F1879CB2E88}">
      <dgm:prSet/>
      <dgm:spPr/>
      <dgm:t>
        <a:bodyPr/>
        <a:lstStyle/>
        <a:p>
          <a:endParaRPr lang="zh-TW" altLang="en-US"/>
        </a:p>
      </dgm:t>
    </dgm:pt>
    <dgm:pt modelId="{DD6F475E-551A-4E4C-A45A-348BDF9F34DB}" type="sibTrans" cxnId="{6AAEE908-A418-47BB-AAFC-8F1879CB2E88}">
      <dgm:prSet/>
      <dgm:spPr/>
      <dgm:t>
        <a:bodyPr/>
        <a:lstStyle/>
        <a:p>
          <a:endParaRPr lang="zh-TW" altLang="en-US"/>
        </a:p>
      </dgm:t>
    </dgm:pt>
    <dgm:pt modelId="{587C4DD7-3D73-43AE-949C-315621B4DA51}">
      <dgm:prSet phldrT="[文字]" custT="1"/>
      <dgm:spPr/>
      <dgm:t>
        <a:bodyPr/>
        <a:lstStyle/>
        <a:p>
          <a:r>
            <a:rPr lang="zh-TW" altLang="en-US" sz="3600" dirty="0" smtClean="0">
              <a:hlinkClick xmlns:r="http://schemas.openxmlformats.org/officeDocument/2006/relationships" r:id="rId2" action="ppaction://hlinksldjump"/>
            </a:rPr>
            <a:t>課諮師</a:t>
          </a:r>
          <a:endParaRPr lang="zh-TW" altLang="en-US" sz="3600" dirty="0"/>
        </a:p>
      </dgm:t>
    </dgm:pt>
    <dgm:pt modelId="{2036A4FA-29A8-4485-AFE1-75B5AB67AC55}" type="parTrans" cxnId="{BAD6CCA1-100E-4C46-848B-6C9CEE7A07CD}">
      <dgm:prSet/>
      <dgm:spPr/>
      <dgm:t>
        <a:bodyPr/>
        <a:lstStyle/>
        <a:p>
          <a:endParaRPr lang="zh-TW" altLang="en-US"/>
        </a:p>
      </dgm:t>
    </dgm:pt>
    <dgm:pt modelId="{8C784382-00DF-4E3E-AF80-9A0E97F33381}" type="sibTrans" cxnId="{BAD6CCA1-100E-4C46-848B-6C9CEE7A07CD}">
      <dgm:prSet/>
      <dgm:spPr/>
      <dgm:t>
        <a:bodyPr/>
        <a:lstStyle/>
        <a:p>
          <a:endParaRPr lang="zh-TW" altLang="en-US"/>
        </a:p>
      </dgm:t>
    </dgm:pt>
    <dgm:pt modelId="{383AB553-B200-45BE-89E1-78EB597F6B7B}">
      <dgm:prSet phldrT="[文字]"/>
      <dgm:spPr/>
      <dgm:t>
        <a:bodyPr/>
        <a:lstStyle/>
        <a:p>
          <a:r>
            <a:rPr lang="zh-TW" altLang="en-US" dirty="0" smtClean="0">
              <a:hlinkClick xmlns:r="http://schemas.openxmlformats.org/officeDocument/2006/relationships" r:id="rId3" action="ppaction://hlinksldjump"/>
            </a:rPr>
            <a:t>實作評量</a:t>
          </a:r>
          <a:endParaRPr lang="zh-TW" altLang="en-US" dirty="0"/>
        </a:p>
      </dgm:t>
    </dgm:pt>
    <dgm:pt modelId="{823F178D-C0BE-43CD-99FA-57BB3177DE85}" type="parTrans" cxnId="{58AB58B7-5F81-48DB-9C16-BBD02831D2B5}">
      <dgm:prSet/>
      <dgm:spPr/>
      <dgm:t>
        <a:bodyPr/>
        <a:lstStyle/>
        <a:p>
          <a:endParaRPr lang="zh-TW" altLang="en-US"/>
        </a:p>
      </dgm:t>
    </dgm:pt>
    <dgm:pt modelId="{6CC15008-C894-4558-96A4-4C789F2A4636}" type="sibTrans" cxnId="{58AB58B7-5F81-48DB-9C16-BBD02831D2B5}">
      <dgm:prSet/>
      <dgm:spPr/>
      <dgm:t>
        <a:bodyPr/>
        <a:lstStyle/>
        <a:p>
          <a:endParaRPr lang="zh-TW" altLang="en-US"/>
        </a:p>
      </dgm:t>
    </dgm:pt>
    <dgm:pt modelId="{16A18679-80B3-4BE0-BDA3-7609A5A70557}" type="pres">
      <dgm:prSet presAssocID="{6F9B4458-E570-476D-AD12-832342013A4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67A63D-3293-4572-AAFD-6F2E125E7222}" type="pres">
      <dgm:prSet presAssocID="{41493FCB-14C7-4BF0-BA25-5275A528987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399C84-3915-4683-8E94-0C8F4BDE6DC3}" type="pres">
      <dgm:prSet presAssocID="{41493FCB-14C7-4BF0-BA25-5275A5289876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D406F6C-7B40-4762-A268-B7DFE79ADB23}" type="pres">
      <dgm:prSet presAssocID="{41493FCB-14C7-4BF0-BA25-5275A5289876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BF33300-B013-4E40-A991-3F25F412F2AF}" type="pres">
      <dgm:prSet presAssocID="{587C4DD7-3D73-43AE-949C-315621B4DA5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A5F798-3EF2-49F1-9E2D-AD269C4E9BF8}" type="pres">
      <dgm:prSet presAssocID="{587C4DD7-3D73-43AE-949C-315621B4DA51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B58DB6C-28C3-4EEB-8BE9-C7F217B84833}" type="pres">
      <dgm:prSet presAssocID="{587C4DD7-3D73-43AE-949C-315621B4DA51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688EB6F9-8D77-4A69-9511-A356724A5D91}" type="pres">
      <dgm:prSet presAssocID="{383AB553-B200-45BE-89E1-78EB597F6B7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1A8691D4-A8A5-43F2-8836-7036D74A4843}" type="pres">
      <dgm:prSet presAssocID="{383AB553-B200-45BE-89E1-78EB597F6B7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A6625A-684E-41D2-A053-AE0F55146587}" type="pres">
      <dgm:prSet presAssocID="{383AB553-B200-45BE-89E1-78EB597F6B7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6170B590-355C-4595-A964-5DECA201B0A6}" type="pres">
      <dgm:prSet presAssocID="{383AB553-B200-45BE-89E1-78EB597F6B7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48B28757-57BE-4EA3-B2B0-C041914CCF28}" type="pres">
      <dgm:prSet presAssocID="{DD6F475E-551A-4E4C-A45A-348BDF9F34DB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96872839-D5EA-48BD-9DFB-9E2D3CE606BE}" type="pres">
      <dgm:prSet presAssocID="{8C784382-00DF-4E3E-AF80-9A0E97F33381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CA58CEFC-7ED3-4222-B244-7AF3EBE1BF24}" type="pres">
      <dgm:prSet presAssocID="{6CC15008-C894-4558-96A4-4C789F2A4636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D21CAEE-20C2-4E2E-B55E-48CF6E93BCC9}" type="presOf" srcId="{587C4DD7-3D73-43AE-949C-315621B4DA51}" destId="{DB58DB6C-28C3-4EEB-8BE9-C7F217B84833}" srcOrd="2" destOrd="0" presId="urn:microsoft.com/office/officeart/2005/8/layout/gear1"/>
    <dgm:cxn modelId="{BAD6CCA1-100E-4C46-848B-6C9CEE7A07CD}" srcId="{6F9B4458-E570-476D-AD12-832342013A44}" destId="{587C4DD7-3D73-43AE-949C-315621B4DA51}" srcOrd="1" destOrd="0" parTransId="{2036A4FA-29A8-4485-AFE1-75B5AB67AC55}" sibTransId="{8C784382-00DF-4E3E-AF80-9A0E97F33381}"/>
    <dgm:cxn modelId="{56E87A74-D54A-431E-BE7E-05BF6BCB04F2}" type="presOf" srcId="{587C4DD7-3D73-43AE-949C-315621B4DA51}" destId="{31A5F798-3EF2-49F1-9E2D-AD269C4E9BF8}" srcOrd="1" destOrd="0" presId="urn:microsoft.com/office/officeart/2005/8/layout/gear1"/>
    <dgm:cxn modelId="{E1C76E8B-F6D9-486F-9326-567D347B4DD2}" type="presOf" srcId="{DD6F475E-551A-4E4C-A45A-348BDF9F34DB}" destId="{48B28757-57BE-4EA3-B2B0-C041914CCF28}" srcOrd="0" destOrd="0" presId="urn:microsoft.com/office/officeart/2005/8/layout/gear1"/>
    <dgm:cxn modelId="{130D7AB9-B400-406F-AEFB-7E96AFAE75FB}" type="presOf" srcId="{41493FCB-14C7-4BF0-BA25-5275A5289876}" destId="{FD406F6C-7B40-4762-A268-B7DFE79ADB23}" srcOrd="2" destOrd="0" presId="urn:microsoft.com/office/officeart/2005/8/layout/gear1"/>
    <dgm:cxn modelId="{952B6E5D-6111-4AFC-9155-3FAE932DCF43}" type="presOf" srcId="{6CC15008-C894-4558-96A4-4C789F2A4636}" destId="{CA58CEFC-7ED3-4222-B244-7AF3EBE1BF24}" srcOrd="0" destOrd="0" presId="urn:microsoft.com/office/officeart/2005/8/layout/gear1"/>
    <dgm:cxn modelId="{58AB58B7-5F81-48DB-9C16-BBD02831D2B5}" srcId="{6F9B4458-E570-476D-AD12-832342013A44}" destId="{383AB553-B200-45BE-89E1-78EB597F6B7B}" srcOrd="2" destOrd="0" parTransId="{823F178D-C0BE-43CD-99FA-57BB3177DE85}" sibTransId="{6CC15008-C894-4558-96A4-4C789F2A4636}"/>
    <dgm:cxn modelId="{6AAEE908-A418-47BB-AAFC-8F1879CB2E88}" srcId="{6F9B4458-E570-476D-AD12-832342013A44}" destId="{41493FCB-14C7-4BF0-BA25-5275A5289876}" srcOrd="0" destOrd="0" parTransId="{58866813-9C41-4096-9A50-6AA3236E1E2B}" sibTransId="{DD6F475E-551A-4E4C-A45A-348BDF9F34DB}"/>
    <dgm:cxn modelId="{838A0D8F-6325-4C3D-8D1A-C2643856C788}" type="presOf" srcId="{8C784382-00DF-4E3E-AF80-9A0E97F33381}" destId="{96872839-D5EA-48BD-9DFB-9E2D3CE606BE}" srcOrd="0" destOrd="0" presId="urn:microsoft.com/office/officeart/2005/8/layout/gear1"/>
    <dgm:cxn modelId="{097A0A8B-7B1E-4158-9C48-EDC376EB582F}" type="presOf" srcId="{383AB553-B200-45BE-89E1-78EB597F6B7B}" destId="{688EB6F9-8D77-4A69-9511-A356724A5D91}" srcOrd="0" destOrd="0" presId="urn:microsoft.com/office/officeart/2005/8/layout/gear1"/>
    <dgm:cxn modelId="{9AB976AB-465C-43E9-9433-DEEAF24AF874}" type="presOf" srcId="{383AB553-B200-45BE-89E1-78EB597F6B7B}" destId="{1A8691D4-A8A5-43F2-8836-7036D74A4843}" srcOrd="1" destOrd="0" presId="urn:microsoft.com/office/officeart/2005/8/layout/gear1"/>
    <dgm:cxn modelId="{65A47B0A-0166-4730-B9CD-DFB4845DB2AB}" type="presOf" srcId="{587C4DD7-3D73-43AE-949C-315621B4DA51}" destId="{9BF33300-B013-4E40-A991-3F25F412F2AF}" srcOrd="0" destOrd="0" presId="urn:microsoft.com/office/officeart/2005/8/layout/gear1"/>
    <dgm:cxn modelId="{8F251C9A-CF93-4B45-B7C5-88F343FC52C9}" type="presOf" srcId="{41493FCB-14C7-4BF0-BA25-5275A5289876}" destId="{08399C84-3915-4683-8E94-0C8F4BDE6DC3}" srcOrd="1" destOrd="0" presId="urn:microsoft.com/office/officeart/2005/8/layout/gear1"/>
    <dgm:cxn modelId="{4D8E126A-2E31-4F00-83BE-6F63E89A11F7}" type="presOf" srcId="{383AB553-B200-45BE-89E1-78EB597F6B7B}" destId="{6170B590-355C-4595-A964-5DECA201B0A6}" srcOrd="3" destOrd="0" presId="urn:microsoft.com/office/officeart/2005/8/layout/gear1"/>
    <dgm:cxn modelId="{5534EB4C-086B-4FF6-ADB2-D0D0E3DA561B}" type="presOf" srcId="{41493FCB-14C7-4BF0-BA25-5275A5289876}" destId="{8B67A63D-3293-4572-AAFD-6F2E125E7222}" srcOrd="0" destOrd="0" presId="urn:microsoft.com/office/officeart/2005/8/layout/gear1"/>
    <dgm:cxn modelId="{4B721456-B85D-4E71-8E53-ECB2BED8BAF7}" type="presOf" srcId="{6F9B4458-E570-476D-AD12-832342013A44}" destId="{16A18679-80B3-4BE0-BDA3-7609A5A70557}" srcOrd="0" destOrd="0" presId="urn:microsoft.com/office/officeart/2005/8/layout/gear1"/>
    <dgm:cxn modelId="{31EFD916-A738-44FE-820E-9B8BA8155A10}" type="presOf" srcId="{383AB553-B200-45BE-89E1-78EB597F6B7B}" destId="{0EA6625A-684E-41D2-A053-AE0F55146587}" srcOrd="2" destOrd="0" presId="urn:microsoft.com/office/officeart/2005/8/layout/gear1"/>
    <dgm:cxn modelId="{A0BF8AB8-B8F0-48E4-9FCE-15DA2400E0DF}" type="presParOf" srcId="{16A18679-80B3-4BE0-BDA3-7609A5A70557}" destId="{8B67A63D-3293-4572-AAFD-6F2E125E7222}" srcOrd="0" destOrd="0" presId="urn:microsoft.com/office/officeart/2005/8/layout/gear1"/>
    <dgm:cxn modelId="{81FCD006-FCD4-4CB3-9637-93F559DDEDB1}" type="presParOf" srcId="{16A18679-80B3-4BE0-BDA3-7609A5A70557}" destId="{08399C84-3915-4683-8E94-0C8F4BDE6DC3}" srcOrd="1" destOrd="0" presId="urn:microsoft.com/office/officeart/2005/8/layout/gear1"/>
    <dgm:cxn modelId="{C5685722-E620-474D-B579-36EB3D288089}" type="presParOf" srcId="{16A18679-80B3-4BE0-BDA3-7609A5A70557}" destId="{FD406F6C-7B40-4762-A268-B7DFE79ADB23}" srcOrd="2" destOrd="0" presId="urn:microsoft.com/office/officeart/2005/8/layout/gear1"/>
    <dgm:cxn modelId="{E052AAAF-C5CE-48AA-8C5F-CC39D311192B}" type="presParOf" srcId="{16A18679-80B3-4BE0-BDA3-7609A5A70557}" destId="{9BF33300-B013-4E40-A991-3F25F412F2AF}" srcOrd="3" destOrd="0" presId="urn:microsoft.com/office/officeart/2005/8/layout/gear1"/>
    <dgm:cxn modelId="{07D9B928-7D4B-4E6C-A8F7-DE29F87CFC1D}" type="presParOf" srcId="{16A18679-80B3-4BE0-BDA3-7609A5A70557}" destId="{31A5F798-3EF2-49F1-9E2D-AD269C4E9BF8}" srcOrd="4" destOrd="0" presId="urn:microsoft.com/office/officeart/2005/8/layout/gear1"/>
    <dgm:cxn modelId="{22FF017E-00E7-4007-A2E0-9D45A5A050B6}" type="presParOf" srcId="{16A18679-80B3-4BE0-BDA3-7609A5A70557}" destId="{DB58DB6C-28C3-4EEB-8BE9-C7F217B84833}" srcOrd="5" destOrd="0" presId="urn:microsoft.com/office/officeart/2005/8/layout/gear1"/>
    <dgm:cxn modelId="{EA52484B-94CD-4FC9-AAD2-D23877814A3A}" type="presParOf" srcId="{16A18679-80B3-4BE0-BDA3-7609A5A70557}" destId="{688EB6F9-8D77-4A69-9511-A356724A5D91}" srcOrd="6" destOrd="0" presId="urn:microsoft.com/office/officeart/2005/8/layout/gear1"/>
    <dgm:cxn modelId="{E5283C34-F5C0-4DF1-9AC7-46747195DFFE}" type="presParOf" srcId="{16A18679-80B3-4BE0-BDA3-7609A5A70557}" destId="{1A8691D4-A8A5-43F2-8836-7036D74A4843}" srcOrd="7" destOrd="0" presId="urn:microsoft.com/office/officeart/2005/8/layout/gear1"/>
    <dgm:cxn modelId="{F87B3870-AC41-4C70-98B5-47EEDD00EA93}" type="presParOf" srcId="{16A18679-80B3-4BE0-BDA3-7609A5A70557}" destId="{0EA6625A-684E-41D2-A053-AE0F55146587}" srcOrd="8" destOrd="0" presId="urn:microsoft.com/office/officeart/2005/8/layout/gear1"/>
    <dgm:cxn modelId="{A3B00604-ED0C-4092-B92C-478B542B3530}" type="presParOf" srcId="{16A18679-80B3-4BE0-BDA3-7609A5A70557}" destId="{6170B590-355C-4595-A964-5DECA201B0A6}" srcOrd="9" destOrd="0" presId="urn:microsoft.com/office/officeart/2005/8/layout/gear1"/>
    <dgm:cxn modelId="{3B42CB95-CD61-44EF-9FF0-E7B7C6067DDA}" type="presParOf" srcId="{16A18679-80B3-4BE0-BDA3-7609A5A70557}" destId="{48B28757-57BE-4EA3-B2B0-C041914CCF28}" srcOrd="10" destOrd="0" presId="urn:microsoft.com/office/officeart/2005/8/layout/gear1"/>
    <dgm:cxn modelId="{BF62B4E5-BAB7-46E3-A4A5-292C9F5929A2}" type="presParOf" srcId="{16A18679-80B3-4BE0-BDA3-7609A5A70557}" destId="{96872839-D5EA-48BD-9DFB-9E2D3CE606BE}" srcOrd="11" destOrd="0" presId="urn:microsoft.com/office/officeart/2005/8/layout/gear1"/>
    <dgm:cxn modelId="{9AB265C2-A515-4CA3-9E29-71BF828CB86D}" type="presParOf" srcId="{16A18679-80B3-4BE0-BDA3-7609A5A70557}" destId="{CA58CEFC-7ED3-4222-B244-7AF3EBE1BF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latin typeface="標楷體" pitchFamily="65" charset="-120"/>
              <a:ea typeface="標楷體" pitchFamily="65" charset="-120"/>
            </a:rPr>
            <a:t>「</a:t>
          </a:r>
          <a:r>
            <a:rPr 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成就每一個孩子—適性揚才、終身學習</a:t>
          </a:r>
          <a:r>
            <a:rPr lang="zh-TW" sz="2800" b="1" dirty="0" smtClean="0">
              <a:latin typeface="標楷體" pitchFamily="65" charset="-120"/>
              <a:ea typeface="標楷體" pitchFamily="65" charset="-120"/>
            </a:rPr>
            <a:t>」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smtClean="0"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/>
      <dgm:t>
        <a:bodyPr/>
        <a:lstStyle/>
        <a:p>
          <a:r>
            <a:rPr lang="zh-TW" altLang="en-US" sz="3200" b="1" smtClean="0"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smtClean="0"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  <dgm:t>
        <a:bodyPr/>
        <a:lstStyle/>
        <a:p>
          <a:endParaRPr lang="zh-TW" altLang="en-US"/>
        </a:p>
      </dgm:t>
    </dgm:pt>
    <dgm:pt modelId="{14327142-CA6F-47F8-A0AF-3A1C6094EB0E}" type="pres">
      <dgm:prSet presAssocID="{A2ABD330-7A5C-4352-AD0A-611067BBC3E4}" presName="txOne" presStyleLbl="node0" presStyleIdx="0" presStyleCnt="1" custScaleX="93993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  <dgm:t>
        <a:bodyPr/>
        <a:lstStyle/>
        <a:p>
          <a:endParaRPr lang="zh-TW" altLang="en-US"/>
        </a:p>
      </dgm:t>
    </dgm:pt>
    <dgm:pt modelId="{8CD33B24-1370-4935-BF79-95DA8B2D2EE1}" type="pres">
      <dgm:prSet presAssocID="{A2ABD330-7A5C-4352-AD0A-611067BBC3E4}" presName="horzOne" presStyleCnt="0"/>
      <dgm:spPr/>
      <dgm:t>
        <a:bodyPr/>
        <a:lstStyle/>
        <a:p>
          <a:endParaRPr lang="zh-TW" altLang="en-US"/>
        </a:p>
      </dgm:t>
    </dgm:pt>
    <dgm:pt modelId="{ACFF57A6-3B58-43FF-9A20-23F3165618EE}" type="pres">
      <dgm:prSet presAssocID="{5F79AD74-B41F-440C-A7BC-50E206430FAA}" presName="vertTwo" presStyleCnt="0"/>
      <dgm:spPr/>
      <dgm:t>
        <a:bodyPr/>
        <a:lstStyle/>
        <a:p>
          <a:endParaRPr lang="zh-TW" altLang="en-US"/>
        </a:p>
      </dgm:t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586" custLinFactNeighborY="958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  <dgm:t>
        <a:bodyPr/>
        <a:lstStyle/>
        <a:p>
          <a:endParaRPr lang="zh-TW" altLang="en-US"/>
        </a:p>
      </dgm:t>
    </dgm:pt>
    <dgm:pt modelId="{FD5A08D2-AABF-46BA-AD1F-779F24E39E63}" type="pres">
      <dgm:prSet presAssocID="{13078DC5-2947-4556-9261-D084CCE8DD68}" presName="sibSpaceTwo" presStyleCnt="0"/>
      <dgm:spPr/>
      <dgm:t>
        <a:bodyPr/>
        <a:lstStyle/>
        <a:p>
          <a:endParaRPr lang="zh-TW" altLang="en-US"/>
        </a:p>
      </dgm:t>
    </dgm:pt>
    <dgm:pt modelId="{78CDB0CD-9E21-4C0E-A642-979EF0A57785}" type="pres">
      <dgm:prSet presAssocID="{25B2FEA7-0A9E-4A59-9422-9552F3E5A09D}" presName="vertTwo" presStyleCnt="0"/>
      <dgm:spPr/>
      <dgm:t>
        <a:bodyPr/>
        <a:lstStyle/>
        <a:p>
          <a:endParaRPr lang="zh-TW" altLang="en-US"/>
        </a:p>
      </dgm:t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8492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  <dgm:t>
        <a:bodyPr/>
        <a:lstStyle/>
        <a:p>
          <a:endParaRPr lang="zh-TW" altLang="en-US"/>
        </a:p>
      </dgm:t>
    </dgm:pt>
    <dgm:pt modelId="{E1118B29-ABDB-4341-9B3C-3A80EBB33EBB}" type="pres">
      <dgm:prSet presAssocID="{25B2FEA7-0A9E-4A59-9422-9552F3E5A09D}" presName="horzTwo" presStyleCnt="0"/>
      <dgm:spPr/>
      <dgm:t>
        <a:bodyPr/>
        <a:lstStyle/>
        <a:p>
          <a:endParaRPr lang="zh-TW" altLang="en-US"/>
        </a:p>
      </dgm:t>
    </dgm:pt>
    <dgm:pt modelId="{46C496AA-C525-4F01-A03F-03F4A60D9FD7}" type="pres">
      <dgm:prSet presAssocID="{5FDB27F6-DBEF-4102-B2CD-27988E7FF3AB}" presName="vertThree" presStyleCnt="0"/>
      <dgm:spPr/>
      <dgm:t>
        <a:bodyPr/>
        <a:lstStyle/>
        <a:p>
          <a:endParaRPr lang="zh-TW" altLang="en-US"/>
        </a:p>
      </dgm:t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5052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  <dgm:t>
        <a:bodyPr/>
        <a:lstStyle/>
        <a:p>
          <a:endParaRPr lang="zh-TW" altLang="en-US"/>
        </a:p>
      </dgm:t>
    </dgm:pt>
  </dgm:ptLst>
  <dgm:cxnLst>
    <dgm:cxn modelId="{E0537A1E-EA63-4634-9CCF-D0EC53D37C12}" type="presOf" srcId="{5FDB27F6-DBEF-4102-B2CD-27988E7FF3AB}" destId="{14611A2B-767B-4E4B-B9C1-A9DF36CD909B}" srcOrd="0" destOrd="0" presId="urn:microsoft.com/office/officeart/2005/8/layout/hierarchy4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533CAC38-87DD-413F-B4EE-9464155B4C3C}" type="presOf" srcId="{25B2FEA7-0A9E-4A59-9422-9552F3E5A09D}" destId="{CF90D5DA-8C17-44FB-AF78-FCBF43B1E0E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956DD631-CEDA-4019-81B8-9F4D2E60489C}" type="presOf" srcId="{5F79AD74-B41F-440C-A7BC-50E206430FAA}" destId="{B07CEB32-E64A-455C-9879-D89AAD088263}" srcOrd="0" destOrd="0" presId="urn:microsoft.com/office/officeart/2005/8/layout/hierarchy4"/>
    <dgm:cxn modelId="{C8792005-6454-4F1C-AF0F-05E213CBFCCA}" type="presOf" srcId="{6A4AA8E9-73F6-42EC-9E56-B62F2A0A4935}" destId="{3A9CEEBA-4B9D-4A5D-9F52-EED3C35E63C7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CBCC91C1-5DEA-4B73-A5F3-C84555EA0779}" type="presOf" srcId="{A2ABD330-7A5C-4352-AD0A-611067BBC3E4}" destId="{14327142-CA6F-47F8-A0AF-3A1C6094EB0E}" srcOrd="0" destOrd="0" presId="urn:microsoft.com/office/officeart/2005/8/layout/hierarchy4"/>
    <dgm:cxn modelId="{638AB0B8-C7CC-47B1-8249-A65C52D5B560}" type="presParOf" srcId="{3A9CEEBA-4B9D-4A5D-9F52-EED3C35E63C7}" destId="{FAED976B-1818-482F-8ABF-4EA433423C3F}" srcOrd="0" destOrd="0" presId="urn:microsoft.com/office/officeart/2005/8/layout/hierarchy4"/>
    <dgm:cxn modelId="{83CDA0A2-4C91-4435-8C4E-7E6BA3F35AF0}" type="presParOf" srcId="{FAED976B-1818-482F-8ABF-4EA433423C3F}" destId="{14327142-CA6F-47F8-A0AF-3A1C6094EB0E}" srcOrd="0" destOrd="0" presId="urn:microsoft.com/office/officeart/2005/8/layout/hierarchy4"/>
    <dgm:cxn modelId="{CC9EF0CA-5616-43F9-9297-71F3B331FD78}" type="presParOf" srcId="{FAED976B-1818-482F-8ABF-4EA433423C3F}" destId="{09262C3D-7ABC-4EA8-800D-425DED7BFF74}" srcOrd="1" destOrd="0" presId="urn:microsoft.com/office/officeart/2005/8/layout/hierarchy4"/>
    <dgm:cxn modelId="{A4D682AC-59F4-4AAD-88D3-45FE6BB86C74}" type="presParOf" srcId="{FAED976B-1818-482F-8ABF-4EA433423C3F}" destId="{8CD33B24-1370-4935-BF79-95DA8B2D2EE1}" srcOrd="2" destOrd="0" presId="urn:microsoft.com/office/officeart/2005/8/layout/hierarchy4"/>
    <dgm:cxn modelId="{3851B655-DB66-49E6-8A14-4E1809D22D7D}" type="presParOf" srcId="{8CD33B24-1370-4935-BF79-95DA8B2D2EE1}" destId="{ACFF57A6-3B58-43FF-9A20-23F3165618EE}" srcOrd="0" destOrd="0" presId="urn:microsoft.com/office/officeart/2005/8/layout/hierarchy4"/>
    <dgm:cxn modelId="{7FE50620-497E-4CC3-9437-843F8EC3A59B}" type="presParOf" srcId="{ACFF57A6-3B58-43FF-9A20-23F3165618EE}" destId="{B07CEB32-E64A-455C-9879-D89AAD088263}" srcOrd="0" destOrd="0" presId="urn:microsoft.com/office/officeart/2005/8/layout/hierarchy4"/>
    <dgm:cxn modelId="{EA9898E8-5445-4D5E-AEB2-DEB8864A8ED6}" type="presParOf" srcId="{ACFF57A6-3B58-43FF-9A20-23F3165618EE}" destId="{53C68292-17B5-4427-8FC3-A70EF64289C2}" srcOrd="1" destOrd="0" presId="urn:microsoft.com/office/officeart/2005/8/layout/hierarchy4"/>
    <dgm:cxn modelId="{41B899C8-A461-4B61-98BD-756254333634}" type="presParOf" srcId="{8CD33B24-1370-4935-BF79-95DA8B2D2EE1}" destId="{FD5A08D2-AABF-46BA-AD1F-779F24E39E63}" srcOrd="1" destOrd="0" presId="urn:microsoft.com/office/officeart/2005/8/layout/hierarchy4"/>
    <dgm:cxn modelId="{925CF490-B09E-4F67-806F-F4E7D20F467F}" type="presParOf" srcId="{8CD33B24-1370-4935-BF79-95DA8B2D2EE1}" destId="{78CDB0CD-9E21-4C0E-A642-979EF0A57785}" srcOrd="2" destOrd="0" presId="urn:microsoft.com/office/officeart/2005/8/layout/hierarchy4"/>
    <dgm:cxn modelId="{5424A2BA-B0E1-4963-80D1-170DE7C3E2A2}" type="presParOf" srcId="{78CDB0CD-9E21-4C0E-A642-979EF0A57785}" destId="{CF90D5DA-8C17-44FB-AF78-FCBF43B1E0EB}" srcOrd="0" destOrd="0" presId="urn:microsoft.com/office/officeart/2005/8/layout/hierarchy4"/>
    <dgm:cxn modelId="{6B6D83AE-A07C-436C-9807-C23D38EA5AA3}" type="presParOf" srcId="{78CDB0CD-9E21-4C0E-A642-979EF0A57785}" destId="{3F4AD737-5C29-4C48-B368-75910140274D}" srcOrd="1" destOrd="0" presId="urn:microsoft.com/office/officeart/2005/8/layout/hierarchy4"/>
    <dgm:cxn modelId="{526AE6FC-759F-4E7E-88ED-756969E7EAA3}" type="presParOf" srcId="{78CDB0CD-9E21-4C0E-A642-979EF0A57785}" destId="{E1118B29-ABDB-4341-9B3C-3A80EBB33EBB}" srcOrd="2" destOrd="0" presId="urn:microsoft.com/office/officeart/2005/8/layout/hierarchy4"/>
    <dgm:cxn modelId="{64E5AF1D-21FF-42A7-80F2-6D2F19EE99C6}" type="presParOf" srcId="{E1118B29-ABDB-4341-9B3C-3A80EBB33EBB}" destId="{46C496AA-C525-4F01-A03F-03F4A60D9FD7}" srcOrd="0" destOrd="0" presId="urn:microsoft.com/office/officeart/2005/8/layout/hierarchy4"/>
    <dgm:cxn modelId="{AA0C6F01-B1B1-4FCC-B567-6005F68AEBC8}" type="presParOf" srcId="{46C496AA-C525-4F01-A03F-03F4A60D9FD7}" destId="{14611A2B-767B-4E4B-B9C1-A9DF36CD909B}" srcOrd="0" destOrd="0" presId="urn:microsoft.com/office/officeart/2005/8/layout/hierarchy4"/>
    <dgm:cxn modelId="{37281071-BB9C-4B32-95DE-A3074A2E91FF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1AB1C-4902-48E7-8CA2-8556DD2FECF2}" type="doc">
      <dgm:prSet loTypeId="urn:microsoft.com/office/officeart/2005/8/layout/radial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06CA6A-92CF-472C-86AA-A1E5B6B06AC0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宣導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</a:p>
      </dgm:t>
    </dgm:pt>
    <dgm:pt modelId="{FA780527-19E3-4B77-A5EC-C8D9C8B9BCA0}" type="parTrans" cxnId="{A401ECD4-0A43-475F-A0A4-48FE428D8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0EE67A-2DD6-40B5-981A-6A2B90570AA1}" type="sibTrans" cxnId="{A401ECD4-0A43-475F-A0A4-48FE428D8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9321B5-C9B3-45D1-938E-23A5235A3A81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支援</a:t>
          </a:r>
        </a:p>
      </dgm:t>
    </dgm:pt>
    <dgm:pt modelId="{03AD2A16-18CF-461B-9488-F741F6B0CCFB}" type="parTrans" cxnId="{F4508615-C563-4527-984C-C726533C4D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BC6E5C-19CC-4C0E-85D2-41A692A5254D}" type="sibTrans" cxnId="{F4508615-C563-4527-984C-C726533C4D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3BD9F7-DEAC-40B5-B94E-BB9178B2D08F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配課排課設定</a:t>
          </a:r>
        </a:p>
      </dgm:t>
    </dgm:pt>
    <dgm:pt modelId="{70A9CDE2-9303-4339-AEA2-24F948ED8C66}" type="parTrans" cxnId="{772E3590-10A5-47CC-BA55-214B5CC1C9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3A84AD-D9FA-4FCE-9BB4-65240E2965DC}" type="sibTrans" cxnId="{772E3590-10A5-47CC-BA55-214B5CC1C9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AC4640-A214-4FF9-90D5-8393804F555A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成效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</a:p>
      </dgm:t>
    </dgm:pt>
    <dgm:pt modelId="{E50A7C9E-741A-4765-9018-864DB6670146}" type="parTrans" cxnId="{3D882BAE-3036-4E52-B5B8-CF82206061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297562-51DF-4D33-9094-85F407D80B40}" type="sibTrans" cxnId="{3D882BAE-3036-4E52-B5B8-CF82206061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EAF84B-E690-4F15-BD8C-F7D61F5B684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定期測驗成績</a:t>
          </a:r>
        </a:p>
      </dgm:t>
    </dgm:pt>
    <dgm:pt modelId="{F5C1BD00-95FB-4C32-946D-2C82D740A427}" type="parTrans" cxnId="{9299E707-C7C3-4011-8771-33E67C9D55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ABF1A0-6AD1-4E74-BBDB-17BFE89D7003}" type="sibTrans" cxnId="{9299E707-C7C3-4011-8771-33E67C9D55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4221DA-6D9A-4763-A7D9-04BE782BDEFC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實施方式說明</a:t>
          </a:r>
        </a:p>
      </dgm:t>
    </dgm:pt>
    <dgm:pt modelId="{815499A0-4D7D-4FB0-9E5B-78160670B6F3}" type="parTrans" cxnId="{B0F769ED-EBDF-4D7C-B329-7D1ADE0E0C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F6A883-8773-44B5-9028-0FD1B156F71F}" type="sibTrans" cxnId="{B0F769ED-EBDF-4D7C-B329-7D1ADE0E0CB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93A5C2-F647-453C-A530-B4331B0A5BB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啟動輔導機制</a:t>
          </a:r>
        </a:p>
      </dgm:t>
    </dgm:pt>
    <dgm:pt modelId="{2D50E095-444B-40C0-8690-510476B7E26F}" type="parTrans" cxnId="{FBA32099-85CD-420A-A78B-EC2A06F602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8D514E-D45C-444E-8C54-05778D7D2095}" type="sibTrans" cxnId="{FBA32099-85CD-420A-A78B-EC2A06F6027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111CCB-D54D-4C81-8B47-1494E6F09B88}">
      <dgm:prSet phldrT="[文字]"/>
      <dgm:spPr>
        <a:solidFill>
          <a:srgbClr val="FF9933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</a:t>
          </a:r>
        </a:p>
      </dgm:t>
    </dgm:pt>
    <dgm:pt modelId="{33061781-69C6-4B8B-8639-A6E3DBEC504C}" type="parTrans" cxnId="{08E4C252-F2F7-4D75-A1FF-54E32A9DAD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8628A6-4125-470F-9E82-13FE6CB277D0}" type="sibTrans" cxnId="{08E4C252-F2F7-4D75-A1FF-54E32A9DAD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BB989A-9BD5-4416-B26A-F340E4A22E4C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討論評量標準</a:t>
          </a:r>
        </a:p>
      </dgm:t>
    </dgm:pt>
    <dgm:pt modelId="{401212C9-EC40-4282-9931-5C278715199D}" type="parTrans" cxnId="{AF12B6D6-4AA8-4DA6-A92B-2383DF8218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3BDC31-DD89-4126-A979-E8EE77C2ED1C}" type="sibTrans" cxnId="{AF12B6D6-4AA8-4DA6-A92B-2383DF82185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E5C5C2-A11D-4DFB-AE2A-C87DA8E797E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討論分組教材</a:t>
          </a:r>
        </a:p>
      </dgm:t>
    </dgm:pt>
    <dgm:pt modelId="{1B2AA0D6-E1EC-403D-9DB9-E76B1CCF4B20}" type="sibTrans" cxnId="{F230332D-E379-49B6-8FE4-6B2F0FEF6B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0026D2-AE3E-40D8-B5F9-EF5AB92ECC0E}" type="parTrans" cxnId="{F230332D-E379-49B6-8FE4-6B2F0FEF6B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5FB8-542C-43A0-916A-83DF13DA3975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教學研究會</a:t>
          </a:r>
        </a:p>
      </dgm:t>
    </dgm:pt>
    <dgm:pt modelId="{3F2FF4D7-DAF3-4169-A9BD-FD379B2B21F5}" type="parTrans" cxnId="{1B9A3F0E-B7D5-483A-A93B-EE359EB676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53F715-8F59-4C7D-B245-196B7A3D2661}" type="sibTrans" cxnId="{1B9A3F0E-B7D5-483A-A93B-EE359EB676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CBFADE-7E5A-4211-976E-6FE92CB05E5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家長同意書</a:t>
          </a:r>
        </a:p>
      </dgm:t>
    </dgm:pt>
    <dgm:pt modelId="{AAF8DB0F-4C6F-4483-819D-C7196D2A476F}" type="parTrans" cxnId="{F736B943-FF0A-45D4-8E9C-2BB30034C5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944C23-CAAF-41D3-87A7-0A8208B1E26B}" type="sibTrans" cxnId="{F736B943-FF0A-45D4-8E9C-2BB30034C53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DA5EA3-00C6-4E31-86D3-A180B1D01A21}" type="pres">
      <dgm:prSet presAssocID="{FCA1AB1C-4902-48E7-8CA2-8556DD2FEC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845E03-ABF5-4CD9-B1A4-13850617FA0F}" type="pres">
      <dgm:prSet presAssocID="{FCA1AB1C-4902-48E7-8CA2-8556DD2FECF2}" presName="cycle" presStyleCnt="0"/>
      <dgm:spPr/>
    </dgm:pt>
    <dgm:pt modelId="{345C7AC5-4C54-475B-8EF0-F1F752820FA1}" type="pres">
      <dgm:prSet presAssocID="{FCA1AB1C-4902-48E7-8CA2-8556DD2FECF2}" presName="centerShape" presStyleCnt="0"/>
      <dgm:spPr/>
    </dgm:pt>
    <dgm:pt modelId="{6B903518-EACA-4F3B-BC70-51F87DE8FA6C}" type="pres">
      <dgm:prSet presAssocID="{FCA1AB1C-4902-48E7-8CA2-8556DD2FECF2}" presName="connSite" presStyleLbl="node1" presStyleIdx="0" presStyleCnt="5"/>
      <dgm:spPr/>
    </dgm:pt>
    <dgm:pt modelId="{498EE9BB-D7D9-4728-B4B2-8FDF5D5E3454}" type="pres">
      <dgm:prSet presAssocID="{FCA1AB1C-4902-48E7-8CA2-8556DD2FECF2}" presName="visible" presStyleLbl="node1" presStyleIdx="0" presStyleCnt="5"/>
      <dgm:spPr/>
      <dgm:t>
        <a:bodyPr/>
        <a:lstStyle/>
        <a:p>
          <a:endParaRPr lang="zh-TW" altLang="en-US"/>
        </a:p>
      </dgm:t>
    </dgm:pt>
    <dgm:pt modelId="{21EB8060-3B44-4C65-BB44-F43603784A4F}" type="pres">
      <dgm:prSet presAssocID="{FA780527-19E3-4B77-A5EC-C8D9C8B9BCA0}" presName="Name25" presStyleLbl="parChTrans1D1" presStyleIdx="0" presStyleCnt="4"/>
      <dgm:spPr/>
      <dgm:t>
        <a:bodyPr/>
        <a:lstStyle/>
        <a:p>
          <a:endParaRPr lang="zh-TW" altLang="en-US"/>
        </a:p>
      </dgm:t>
    </dgm:pt>
    <dgm:pt modelId="{72A15978-DAB0-46CB-A6D1-F561C2BDC255}" type="pres">
      <dgm:prSet presAssocID="{2306CA6A-92CF-472C-86AA-A1E5B6B06AC0}" presName="node" presStyleCnt="0"/>
      <dgm:spPr/>
    </dgm:pt>
    <dgm:pt modelId="{45E2A452-5BDA-4C3F-BBC3-1622028CC8C7}" type="pres">
      <dgm:prSet presAssocID="{2306CA6A-92CF-472C-86AA-A1E5B6B06AC0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97603D-9CAF-4647-BB22-384EBBA48D70}" type="pres">
      <dgm:prSet presAssocID="{2306CA6A-92CF-472C-86AA-A1E5B6B06AC0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7AFE3-A097-42D1-9867-C7DBF7B61FE8}" type="pres">
      <dgm:prSet presAssocID="{33061781-69C6-4B8B-8639-A6E3DBEC504C}" presName="Name25" presStyleLbl="parChTrans1D1" presStyleIdx="1" presStyleCnt="4"/>
      <dgm:spPr/>
      <dgm:t>
        <a:bodyPr/>
        <a:lstStyle/>
        <a:p>
          <a:endParaRPr lang="zh-TW" altLang="en-US"/>
        </a:p>
      </dgm:t>
    </dgm:pt>
    <dgm:pt modelId="{F97E637A-A2C2-436D-80F6-411110C84623}" type="pres">
      <dgm:prSet presAssocID="{64111CCB-D54D-4C81-8B47-1494E6F09B88}" presName="node" presStyleCnt="0"/>
      <dgm:spPr/>
    </dgm:pt>
    <dgm:pt modelId="{E9AEAEF6-6519-4B2D-8EB5-8EECA239332B}" type="pres">
      <dgm:prSet presAssocID="{64111CCB-D54D-4C81-8B47-1494E6F09B88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6C7BEA-E3F1-468B-B516-371F252B4D9F}" type="pres">
      <dgm:prSet presAssocID="{64111CCB-D54D-4C81-8B47-1494E6F09B88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7298DE-B6C5-4005-A2B1-DF26B2245444}" type="pres">
      <dgm:prSet presAssocID="{03AD2A16-18CF-461B-9488-F741F6B0CCFB}" presName="Name25" presStyleLbl="parChTrans1D1" presStyleIdx="2" presStyleCnt="4"/>
      <dgm:spPr/>
      <dgm:t>
        <a:bodyPr/>
        <a:lstStyle/>
        <a:p>
          <a:endParaRPr lang="zh-TW" altLang="en-US"/>
        </a:p>
      </dgm:t>
    </dgm:pt>
    <dgm:pt modelId="{866AFB29-8915-4D11-AC19-6BE0A65D9DA8}" type="pres">
      <dgm:prSet presAssocID="{AA9321B5-C9B3-45D1-938E-23A5235A3A81}" presName="node" presStyleCnt="0"/>
      <dgm:spPr/>
    </dgm:pt>
    <dgm:pt modelId="{47599AFD-3B64-493A-A536-9604BFC4A120}" type="pres">
      <dgm:prSet presAssocID="{AA9321B5-C9B3-45D1-938E-23A5235A3A81}" presName="parentNode" presStyleLbl="node1" presStyleIdx="3" presStyleCnt="5" custScaleX="102427" custScaleY="95614" custLinFactNeighborX="90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441304-E8B5-4EBD-A0F1-BE818B15BA09}" type="pres">
      <dgm:prSet presAssocID="{AA9321B5-C9B3-45D1-938E-23A5235A3A81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002267-18A8-476B-AE0C-65FAEAD4F52D}" type="pres">
      <dgm:prSet presAssocID="{E50A7C9E-741A-4765-9018-864DB6670146}" presName="Name25" presStyleLbl="parChTrans1D1" presStyleIdx="3" presStyleCnt="4"/>
      <dgm:spPr/>
      <dgm:t>
        <a:bodyPr/>
        <a:lstStyle/>
        <a:p>
          <a:endParaRPr lang="zh-TW" altLang="en-US"/>
        </a:p>
      </dgm:t>
    </dgm:pt>
    <dgm:pt modelId="{51AA2ABE-335B-4356-9CC1-F0118576A9A0}" type="pres">
      <dgm:prSet presAssocID="{89AC4640-A214-4FF9-90D5-8393804F555A}" presName="node" presStyleCnt="0"/>
      <dgm:spPr/>
    </dgm:pt>
    <dgm:pt modelId="{9C04E3E5-9435-429F-A8BF-A1F497EBBFFE}" type="pres">
      <dgm:prSet presAssocID="{89AC4640-A214-4FF9-90D5-8393804F555A}" presName="parentNode" presStyleLbl="node1" presStyleIdx="4" presStyleCnt="5" custLinFactNeighborX="1708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68322D-8DF1-43B8-A6B1-5565327F3108}" type="pres">
      <dgm:prSet presAssocID="{89AC4640-A214-4FF9-90D5-8393804F555A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164A2F-1201-4337-93A5-C03ADA3D69BE}" type="presOf" srcId="{97CBFADE-7E5A-4211-976E-6FE92CB05E56}" destId="{0597603D-9CAF-4647-BB22-384EBBA48D70}" srcOrd="0" destOrd="1" presId="urn:microsoft.com/office/officeart/2005/8/layout/radial2"/>
    <dgm:cxn modelId="{F736B943-FF0A-45D4-8E9C-2BB30034C53D}" srcId="{2306CA6A-92CF-472C-86AA-A1E5B6B06AC0}" destId="{97CBFADE-7E5A-4211-976E-6FE92CB05E56}" srcOrd="1" destOrd="0" parTransId="{AAF8DB0F-4C6F-4483-819D-C7196D2A476F}" sibTransId="{DB944C23-CAAF-41D3-87A7-0A8208B1E26B}"/>
    <dgm:cxn modelId="{3D882BAE-3036-4E52-B5B8-CF82206061FB}" srcId="{FCA1AB1C-4902-48E7-8CA2-8556DD2FECF2}" destId="{89AC4640-A214-4FF9-90D5-8393804F555A}" srcOrd="3" destOrd="0" parTransId="{E50A7C9E-741A-4765-9018-864DB6670146}" sibTransId="{B4297562-51DF-4D33-9094-85F407D80B40}"/>
    <dgm:cxn modelId="{3D1DD593-E8B8-4D40-A2C9-0301A3F5E1CD}" type="presOf" srcId="{B03BD9F7-DEAC-40B5-B94E-BB9178B2D08F}" destId="{F9441304-E8B5-4EBD-A0F1-BE818B15BA09}" srcOrd="0" destOrd="0" presId="urn:microsoft.com/office/officeart/2005/8/layout/radial2"/>
    <dgm:cxn modelId="{B0F769ED-EBDF-4D7C-B329-7D1ADE0E0CBE}" srcId="{AA9321B5-C9B3-45D1-938E-23A5235A3A81}" destId="{EE4221DA-6D9A-4763-A7D9-04BE782BDEFC}" srcOrd="1" destOrd="0" parTransId="{815499A0-4D7D-4FB0-9E5B-78160670B6F3}" sibTransId="{C5F6A883-8773-44B5-9028-0FD1B156F71F}"/>
    <dgm:cxn modelId="{F4508615-C563-4527-984C-C726533C4D4A}" srcId="{FCA1AB1C-4902-48E7-8CA2-8556DD2FECF2}" destId="{AA9321B5-C9B3-45D1-938E-23A5235A3A81}" srcOrd="2" destOrd="0" parTransId="{03AD2A16-18CF-461B-9488-F741F6B0CCFB}" sibTransId="{C2BC6E5C-19CC-4C0E-85D2-41A692A5254D}"/>
    <dgm:cxn modelId="{F2DC61AD-8683-4E5A-9D5A-057E816AEFFB}" type="presOf" srcId="{07EAF84B-E690-4F15-BD8C-F7D61F5B684D}" destId="{1468322D-8DF1-43B8-A6B1-5565327F3108}" srcOrd="0" destOrd="0" presId="urn:microsoft.com/office/officeart/2005/8/layout/radial2"/>
    <dgm:cxn modelId="{F230332D-E379-49B6-8FE4-6B2F0FEF6B01}" srcId="{64111CCB-D54D-4C81-8B47-1494E6F09B88}" destId="{65E5C5C2-A11D-4DFB-AE2A-C87DA8E797E1}" srcOrd="0" destOrd="0" parTransId="{2E0026D2-AE3E-40D8-B5F9-EF5AB92ECC0E}" sibTransId="{1B2AA0D6-E1EC-403D-9DB9-E76B1CCF4B20}"/>
    <dgm:cxn modelId="{857D3674-904B-4115-930E-E9C3EFD1F262}" type="presOf" srcId="{2306CA6A-92CF-472C-86AA-A1E5B6B06AC0}" destId="{45E2A452-5BDA-4C3F-BBC3-1622028CC8C7}" srcOrd="0" destOrd="0" presId="urn:microsoft.com/office/officeart/2005/8/layout/radial2"/>
    <dgm:cxn modelId="{772E3590-10A5-47CC-BA55-214B5CC1C948}" srcId="{AA9321B5-C9B3-45D1-938E-23A5235A3A81}" destId="{B03BD9F7-DEAC-40B5-B94E-BB9178B2D08F}" srcOrd="0" destOrd="0" parTransId="{70A9CDE2-9303-4339-AEA2-24F948ED8C66}" sibTransId="{8F3A84AD-D9FA-4FCE-9BB4-65240E2965DC}"/>
    <dgm:cxn modelId="{D2E29C32-8230-4CA4-997F-A5BF525498E6}" type="presOf" srcId="{E50A7C9E-741A-4765-9018-864DB6670146}" destId="{0D002267-18A8-476B-AE0C-65FAEAD4F52D}" srcOrd="0" destOrd="0" presId="urn:microsoft.com/office/officeart/2005/8/layout/radial2"/>
    <dgm:cxn modelId="{0DA04F4B-BD60-4C1B-9228-ADA3A5404758}" type="presOf" srcId="{65E5C5C2-A11D-4DFB-AE2A-C87DA8E797E1}" destId="{236C7BEA-E3F1-468B-B516-371F252B4D9F}" srcOrd="0" destOrd="0" presId="urn:microsoft.com/office/officeart/2005/8/layout/radial2"/>
    <dgm:cxn modelId="{FBA32099-85CD-420A-A78B-EC2A06F60271}" srcId="{89AC4640-A214-4FF9-90D5-8393804F555A}" destId="{3093A5C2-F647-453C-A530-B4331B0A5BBD}" srcOrd="1" destOrd="0" parTransId="{2D50E095-444B-40C0-8690-510476B7E26F}" sibTransId="{458D514E-D45C-444E-8C54-05778D7D2095}"/>
    <dgm:cxn modelId="{6354BAAE-7F5B-4152-B850-99C415E60D89}" type="presOf" srcId="{AA9321B5-C9B3-45D1-938E-23A5235A3A81}" destId="{47599AFD-3B64-493A-A536-9604BFC4A120}" srcOrd="0" destOrd="0" presId="urn:microsoft.com/office/officeart/2005/8/layout/radial2"/>
    <dgm:cxn modelId="{6D8307C3-20D2-41D1-82C4-0A1FF64433F5}" type="presOf" srcId="{33061781-69C6-4B8B-8639-A6E3DBEC504C}" destId="{3657AFE3-A097-42D1-9867-C7DBF7B61FE8}" srcOrd="0" destOrd="0" presId="urn:microsoft.com/office/officeart/2005/8/layout/radial2"/>
    <dgm:cxn modelId="{9DF53A83-37C8-4268-AA77-2AEACE1477D6}" type="presOf" srcId="{FA780527-19E3-4B77-A5EC-C8D9C8B9BCA0}" destId="{21EB8060-3B44-4C65-BB44-F43603784A4F}" srcOrd="0" destOrd="0" presId="urn:microsoft.com/office/officeart/2005/8/layout/radial2"/>
    <dgm:cxn modelId="{CDB7584E-71C7-4AEE-8D6C-C13719100549}" type="presOf" srcId="{B2895FB8-542C-43A0-916A-83DF13DA3975}" destId="{0597603D-9CAF-4647-BB22-384EBBA48D70}" srcOrd="0" destOrd="0" presId="urn:microsoft.com/office/officeart/2005/8/layout/radial2"/>
    <dgm:cxn modelId="{9299E707-C7C3-4011-8771-33E67C9D5589}" srcId="{89AC4640-A214-4FF9-90D5-8393804F555A}" destId="{07EAF84B-E690-4F15-BD8C-F7D61F5B684D}" srcOrd="0" destOrd="0" parTransId="{F5C1BD00-95FB-4C32-946D-2C82D740A427}" sibTransId="{38ABF1A0-6AD1-4E74-BBDB-17BFE89D7003}"/>
    <dgm:cxn modelId="{FFE856FB-91A5-47EE-8627-F6D4C852C237}" type="presOf" srcId="{89AC4640-A214-4FF9-90D5-8393804F555A}" destId="{9C04E3E5-9435-429F-A8BF-A1F497EBBFFE}" srcOrd="0" destOrd="0" presId="urn:microsoft.com/office/officeart/2005/8/layout/radial2"/>
    <dgm:cxn modelId="{A91C0407-B863-455A-8F65-77EBA05EB3EE}" type="presOf" srcId="{EE4221DA-6D9A-4763-A7D9-04BE782BDEFC}" destId="{F9441304-E8B5-4EBD-A0F1-BE818B15BA09}" srcOrd="0" destOrd="1" presId="urn:microsoft.com/office/officeart/2005/8/layout/radial2"/>
    <dgm:cxn modelId="{4C2193A0-4C58-4846-9D96-ABFB8AC63783}" type="presOf" srcId="{FCA1AB1C-4902-48E7-8CA2-8556DD2FECF2}" destId="{4BDA5EA3-00C6-4E31-86D3-A180B1D01A21}" srcOrd="0" destOrd="0" presId="urn:microsoft.com/office/officeart/2005/8/layout/radial2"/>
    <dgm:cxn modelId="{08E4C252-F2F7-4D75-A1FF-54E32A9DAD4C}" srcId="{FCA1AB1C-4902-48E7-8CA2-8556DD2FECF2}" destId="{64111CCB-D54D-4C81-8B47-1494E6F09B88}" srcOrd="1" destOrd="0" parTransId="{33061781-69C6-4B8B-8639-A6E3DBEC504C}" sibTransId="{B58628A6-4125-470F-9E82-13FE6CB277D0}"/>
    <dgm:cxn modelId="{139EDB00-E568-4E77-AD0A-982DF4D5AA2A}" type="presOf" srcId="{3093A5C2-F647-453C-A530-B4331B0A5BBD}" destId="{1468322D-8DF1-43B8-A6B1-5565327F3108}" srcOrd="0" destOrd="1" presId="urn:microsoft.com/office/officeart/2005/8/layout/radial2"/>
    <dgm:cxn modelId="{1B9A3F0E-B7D5-483A-A93B-EE359EB6764A}" srcId="{2306CA6A-92CF-472C-86AA-A1E5B6B06AC0}" destId="{B2895FB8-542C-43A0-916A-83DF13DA3975}" srcOrd="0" destOrd="0" parTransId="{3F2FF4D7-DAF3-4169-A9BD-FD379B2B21F5}" sibTransId="{C353F715-8F59-4C7D-B245-196B7A3D2661}"/>
    <dgm:cxn modelId="{F34D9589-DF77-4DCA-A671-553F3A67AB25}" type="presOf" srcId="{03AD2A16-18CF-461B-9488-F741F6B0CCFB}" destId="{C87298DE-B6C5-4005-A2B1-DF26B2245444}" srcOrd="0" destOrd="0" presId="urn:microsoft.com/office/officeart/2005/8/layout/radial2"/>
    <dgm:cxn modelId="{A401ECD4-0A43-475F-A0A4-48FE428D8DD7}" srcId="{FCA1AB1C-4902-48E7-8CA2-8556DD2FECF2}" destId="{2306CA6A-92CF-472C-86AA-A1E5B6B06AC0}" srcOrd="0" destOrd="0" parTransId="{FA780527-19E3-4B77-A5EC-C8D9C8B9BCA0}" sibTransId="{0E0EE67A-2DD6-40B5-981A-6A2B90570AA1}"/>
    <dgm:cxn modelId="{8C2D3A26-0B67-45D3-9CBA-2AA270EAF74D}" type="presOf" srcId="{93BB989A-9BD5-4416-B26A-F340E4A22E4C}" destId="{236C7BEA-E3F1-468B-B516-371F252B4D9F}" srcOrd="0" destOrd="1" presId="urn:microsoft.com/office/officeart/2005/8/layout/radial2"/>
    <dgm:cxn modelId="{AF12B6D6-4AA8-4DA6-A92B-2383DF82185A}" srcId="{64111CCB-D54D-4C81-8B47-1494E6F09B88}" destId="{93BB989A-9BD5-4416-B26A-F340E4A22E4C}" srcOrd="1" destOrd="0" parTransId="{401212C9-EC40-4282-9931-5C278715199D}" sibTransId="{7A3BDC31-DD89-4126-A979-E8EE77C2ED1C}"/>
    <dgm:cxn modelId="{9B25B12A-BDF3-4A3E-AD5E-CEAFF11763AE}" type="presOf" srcId="{64111CCB-D54D-4C81-8B47-1494E6F09B88}" destId="{E9AEAEF6-6519-4B2D-8EB5-8EECA239332B}" srcOrd="0" destOrd="0" presId="urn:microsoft.com/office/officeart/2005/8/layout/radial2"/>
    <dgm:cxn modelId="{53F8B348-0F32-46D5-8D46-BA79588B87D0}" type="presParOf" srcId="{4BDA5EA3-00C6-4E31-86D3-A180B1D01A21}" destId="{5F845E03-ABF5-4CD9-B1A4-13850617FA0F}" srcOrd="0" destOrd="0" presId="urn:microsoft.com/office/officeart/2005/8/layout/radial2"/>
    <dgm:cxn modelId="{058A3E84-249C-4E2C-ABD9-9C691F60C8E9}" type="presParOf" srcId="{5F845E03-ABF5-4CD9-B1A4-13850617FA0F}" destId="{345C7AC5-4C54-475B-8EF0-F1F752820FA1}" srcOrd="0" destOrd="0" presId="urn:microsoft.com/office/officeart/2005/8/layout/radial2"/>
    <dgm:cxn modelId="{0B9A5029-F23D-4DA4-B53E-1F534E776501}" type="presParOf" srcId="{345C7AC5-4C54-475B-8EF0-F1F752820FA1}" destId="{6B903518-EACA-4F3B-BC70-51F87DE8FA6C}" srcOrd="0" destOrd="0" presId="urn:microsoft.com/office/officeart/2005/8/layout/radial2"/>
    <dgm:cxn modelId="{10023E60-F21A-47A7-AFF5-61D583130E99}" type="presParOf" srcId="{345C7AC5-4C54-475B-8EF0-F1F752820FA1}" destId="{498EE9BB-D7D9-4728-B4B2-8FDF5D5E3454}" srcOrd="1" destOrd="0" presId="urn:microsoft.com/office/officeart/2005/8/layout/radial2"/>
    <dgm:cxn modelId="{5488F9A3-F00D-46CF-B9D9-CDB5D4C020EF}" type="presParOf" srcId="{5F845E03-ABF5-4CD9-B1A4-13850617FA0F}" destId="{21EB8060-3B44-4C65-BB44-F43603784A4F}" srcOrd="1" destOrd="0" presId="urn:microsoft.com/office/officeart/2005/8/layout/radial2"/>
    <dgm:cxn modelId="{90C48C68-D4AF-4028-8060-4D3691BCD559}" type="presParOf" srcId="{5F845E03-ABF5-4CD9-B1A4-13850617FA0F}" destId="{72A15978-DAB0-46CB-A6D1-F561C2BDC255}" srcOrd="2" destOrd="0" presId="urn:microsoft.com/office/officeart/2005/8/layout/radial2"/>
    <dgm:cxn modelId="{8A64B094-B48E-438C-9961-85AC1DB7A97F}" type="presParOf" srcId="{72A15978-DAB0-46CB-A6D1-F561C2BDC255}" destId="{45E2A452-5BDA-4C3F-BBC3-1622028CC8C7}" srcOrd="0" destOrd="0" presId="urn:microsoft.com/office/officeart/2005/8/layout/radial2"/>
    <dgm:cxn modelId="{7D9E2263-5DA8-4FD4-BE2A-64844AC9A6F6}" type="presParOf" srcId="{72A15978-DAB0-46CB-A6D1-F561C2BDC255}" destId="{0597603D-9CAF-4647-BB22-384EBBA48D70}" srcOrd="1" destOrd="0" presId="urn:microsoft.com/office/officeart/2005/8/layout/radial2"/>
    <dgm:cxn modelId="{364056B2-8372-4D35-9E98-E3F4176D6F0D}" type="presParOf" srcId="{5F845E03-ABF5-4CD9-B1A4-13850617FA0F}" destId="{3657AFE3-A097-42D1-9867-C7DBF7B61FE8}" srcOrd="3" destOrd="0" presId="urn:microsoft.com/office/officeart/2005/8/layout/radial2"/>
    <dgm:cxn modelId="{FFEF6D24-458A-4541-949C-BD535EC8582D}" type="presParOf" srcId="{5F845E03-ABF5-4CD9-B1A4-13850617FA0F}" destId="{F97E637A-A2C2-436D-80F6-411110C84623}" srcOrd="4" destOrd="0" presId="urn:microsoft.com/office/officeart/2005/8/layout/radial2"/>
    <dgm:cxn modelId="{F6ADD163-D565-454D-A14B-C422F03B270A}" type="presParOf" srcId="{F97E637A-A2C2-436D-80F6-411110C84623}" destId="{E9AEAEF6-6519-4B2D-8EB5-8EECA239332B}" srcOrd="0" destOrd="0" presId="urn:microsoft.com/office/officeart/2005/8/layout/radial2"/>
    <dgm:cxn modelId="{2BC2CC7A-21E4-4951-971F-82BC525FB41A}" type="presParOf" srcId="{F97E637A-A2C2-436D-80F6-411110C84623}" destId="{236C7BEA-E3F1-468B-B516-371F252B4D9F}" srcOrd="1" destOrd="0" presId="urn:microsoft.com/office/officeart/2005/8/layout/radial2"/>
    <dgm:cxn modelId="{384D80A4-D12D-4673-AC74-123D395F1D64}" type="presParOf" srcId="{5F845E03-ABF5-4CD9-B1A4-13850617FA0F}" destId="{C87298DE-B6C5-4005-A2B1-DF26B2245444}" srcOrd="5" destOrd="0" presId="urn:microsoft.com/office/officeart/2005/8/layout/radial2"/>
    <dgm:cxn modelId="{FA0407D2-746C-4056-9093-6A0C503741CE}" type="presParOf" srcId="{5F845E03-ABF5-4CD9-B1A4-13850617FA0F}" destId="{866AFB29-8915-4D11-AC19-6BE0A65D9DA8}" srcOrd="6" destOrd="0" presId="urn:microsoft.com/office/officeart/2005/8/layout/radial2"/>
    <dgm:cxn modelId="{61417751-B177-4D29-9F64-5D6422BAF4ED}" type="presParOf" srcId="{866AFB29-8915-4D11-AC19-6BE0A65D9DA8}" destId="{47599AFD-3B64-493A-A536-9604BFC4A120}" srcOrd="0" destOrd="0" presId="urn:microsoft.com/office/officeart/2005/8/layout/radial2"/>
    <dgm:cxn modelId="{6A3CA320-E520-4CE5-8D88-60AA2C0AE66F}" type="presParOf" srcId="{866AFB29-8915-4D11-AC19-6BE0A65D9DA8}" destId="{F9441304-E8B5-4EBD-A0F1-BE818B15BA09}" srcOrd="1" destOrd="0" presId="urn:microsoft.com/office/officeart/2005/8/layout/radial2"/>
    <dgm:cxn modelId="{BC5550B3-DB38-43B6-ADBF-C74C1589C6B8}" type="presParOf" srcId="{5F845E03-ABF5-4CD9-B1A4-13850617FA0F}" destId="{0D002267-18A8-476B-AE0C-65FAEAD4F52D}" srcOrd="7" destOrd="0" presId="urn:microsoft.com/office/officeart/2005/8/layout/radial2"/>
    <dgm:cxn modelId="{0BFAFEA6-BFC9-4C7F-A917-2B475C7BEC56}" type="presParOf" srcId="{5F845E03-ABF5-4CD9-B1A4-13850617FA0F}" destId="{51AA2ABE-335B-4356-9CC1-F0118576A9A0}" srcOrd="8" destOrd="0" presId="urn:microsoft.com/office/officeart/2005/8/layout/radial2"/>
    <dgm:cxn modelId="{FBCFEDDC-9722-42C0-A7BF-371F69B7B3D4}" type="presParOf" srcId="{51AA2ABE-335B-4356-9CC1-F0118576A9A0}" destId="{9C04E3E5-9435-429F-A8BF-A1F497EBBFFE}" srcOrd="0" destOrd="0" presId="urn:microsoft.com/office/officeart/2005/8/layout/radial2"/>
    <dgm:cxn modelId="{7565CBA7-FF6B-42E8-A6E3-D81F9F110631}" type="presParOf" srcId="{51AA2ABE-335B-4356-9CC1-F0118576A9A0}" destId="{1468322D-8DF1-43B8-A6B1-5565327F31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5F2AF-8D16-44B9-9A4F-79E93E9DE287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0F899FEE-214B-4CE1-9DD7-8EF2720ED1C2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學生自主學習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C6086386-FFA4-4D8C-9D60-2E09D892783B}" type="parTrans" cxnId="{3AB42180-5802-472A-8484-7376D536ACED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E919DF9-6F3B-4252-B8CE-A9C4B5FEFBA4}" type="sibTrans" cxnId="{3AB42180-5802-472A-8484-7376D536ACED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5369219A-1944-4494-B0F7-91F3CE6C3820}">
      <dgm:prSet phldrT="[文字]" custT="1"/>
      <dgm:spPr/>
      <dgm:t>
        <a:bodyPr/>
        <a:lstStyle/>
        <a:p>
          <a:r>
            <a:rPr kumimoji="0" lang="zh-TW" altLang="en-US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學校特色活動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17CF13D2-0498-44E3-87F1-66971217DAD6}" type="parTrans" cxnId="{468EB9E8-EABC-4DA4-B3F4-DFB91F58329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C43785A-AF6E-4D2E-8F66-F50B9DB98C20}" type="sibTrans" cxnId="{468EB9E8-EABC-4DA4-B3F4-DFB91F58329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80333EA-7381-4A3E-91A6-A951B686DB65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選手培訓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2CCBF064-47EC-4741-8822-2724A990A8DD}" type="parTrans" cxnId="{F523EED5-5FBE-4164-B005-4BE70E13B051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60231DAD-8A8E-4CDD-8213-0E78C25C31CA}" type="sibTrans" cxnId="{F523EED5-5FBE-4164-B005-4BE70E13B051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58773E6E-9531-4A02-A811-AE6892EA7142}">
      <dgm:prSet phldrT="[文字]" custT="1"/>
      <dgm:spPr/>
      <dgm:t>
        <a:bodyPr/>
        <a:lstStyle/>
        <a:p>
          <a:r>
            <a:rPr kumimoji="0" lang="zh-TW" altLang="en-US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充實</a:t>
          </a:r>
          <a:r>
            <a:rPr kumimoji="0"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kumimoji="0" lang="zh-TW" altLang="en-US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增廣</a:t>
          </a:r>
          <a:r>
            <a:rPr kumimoji="0"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kumimoji="0" lang="zh-TW" altLang="en-US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777429AE-6E26-43F7-85D4-C050A205224E}" type="parTrans" cxnId="{1518C0A9-44B0-4935-A098-F9442A09F267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FD5FA58B-611B-4E86-8775-4175CEA5C504}" type="sibTrans" cxnId="{1518C0A9-44B0-4935-A098-F9442A09F267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6DEBE3AC-D17F-401B-8A89-88208677700E}">
      <dgm:prSet phldrT="[文字]" custT="1"/>
      <dgm:spPr/>
      <dgm:t>
        <a:bodyPr/>
        <a:lstStyle/>
        <a:p>
          <a:r>
            <a:rPr kumimoji="0" lang="zh-TW" altLang="en-US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補強性教學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874E99B8-99E9-4108-BD87-6FA257BB3D13}" type="parTrans" cxnId="{15DED0AE-5E70-4EF1-9A28-CD19911C579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7EF3A336-A91B-4F70-9674-3F9CC4B3C9EA}" type="sibTrans" cxnId="{15DED0AE-5E70-4EF1-9A28-CD19911C579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3A08DED8-03EC-43E3-A97E-32844E4B1E4B}" type="pres">
      <dgm:prSet presAssocID="{B1A5F2AF-8D16-44B9-9A4F-79E93E9DE287}" presName="compositeShape" presStyleCnt="0">
        <dgm:presLayoutVars>
          <dgm:chMax val="7"/>
          <dgm:dir/>
          <dgm:resizeHandles val="exact"/>
        </dgm:presLayoutVars>
      </dgm:prSet>
      <dgm:spPr/>
    </dgm:pt>
    <dgm:pt modelId="{B591670B-9A98-4556-8F10-B7B81390E398}" type="pres">
      <dgm:prSet presAssocID="{B1A5F2AF-8D16-44B9-9A4F-79E93E9DE287}" presName="wedge1" presStyleLbl="node1" presStyleIdx="0" presStyleCnt="5"/>
      <dgm:spPr/>
      <dgm:t>
        <a:bodyPr/>
        <a:lstStyle/>
        <a:p>
          <a:endParaRPr lang="zh-TW" altLang="en-US"/>
        </a:p>
      </dgm:t>
    </dgm:pt>
    <dgm:pt modelId="{A14DAA16-BACA-4A2A-BC55-788838EA7A3E}" type="pres">
      <dgm:prSet presAssocID="{B1A5F2AF-8D16-44B9-9A4F-79E93E9DE287}" presName="dummy1a" presStyleCnt="0"/>
      <dgm:spPr/>
    </dgm:pt>
    <dgm:pt modelId="{362F1B8F-60A8-4F1F-B6CC-A31D5D94D46A}" type="pres">
      <dgm:prSet presAssocID="{B1A5F2AF-8D16-44B9-9A4F-79E93E9DE287}" presName="dummy1b" presStyleCnt="0"/>
      <dgm:spPr/>
    </dgm:pt>
    <dgm:pt modelId="{66F70706-B0D2-4E7A-B684-CE602DF4A9C2}" type="pres">
      <dgm:prSet presAssocID="{B1A5F2AF-8D16-44B9-9A4F-79E93E9DE28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A80D93-3B52-4F1D-B7F8-233AE2FFA4EC}" type="pres">
      <dgm:prSet presAssocID="{B1A5F2AF-8D16-44B9-9A4F-79E93E9DE287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5CDF2DA4-BC99-43F6-8689-D9DADCCFC735}" type="pres">
      <dgm:prSet presAssocID="{B1A5F2AF-8D16-44B9-9A4F-79E93E9DE287}" presName="dummy2a" presStyleCnt="0"/>
      <dgm:spPr/>
    </dgm:pt>
    <dgm:pt modelId="{98A8EF0E-FA60-4947-B914-B256F9755FFF}" type="pres">
      <dgm:prSet presAssocID="{B1A5F2AF-8D16-44B9-9A4F-79E93E9DE287}" presName="dummy2b" presStyleCnt="0"/>
      <dgm:spPr/>
    </dgm:pt>
    <dgm:pt modelId="{2B54722C-9050-470E-8178-A5D84A47A729}" type="pres">
      <dgm:prSet presAssocID="{B1A5F2AF-8D16-44B9-9A4F-79E93E9DE28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97975-3B53-4428-8D1F-24752E004A42}" type="pres">
      <dgm:prSet presAssocID="{B1A5F2AF-8D16-44B9-9A4F-79E93E9DE287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0692D9C7-CB3E-40C4-A337-71F23748AEC0}" type="pres">
      <dgm:prSet presAssocID="{B1A5F2AF-8D16-44B9-9A4F-79E93E9DE287}" presName="dummy3a" presStyleCnt="0"/>
      <dgm:spPr/>
    </dgm:pt>
    <dgm:pt modelId="{83364EA5-0EEC-4DD3-9C0C-2B79B3305F5E}" type="pres">
      <dgm:prSet presAssocID="{B1A5F2AF-8D16-44B9-9A4F-79E93E9DE287}" presName="dummy3b" presStyleCnt="0"/>
      <dgm:spPr/>
    </dgm:pt>
    <dgm:pt modelId="{E7215331-E6F6-446C-86DE-6CE5DB5A714A}" type="pres">
      <dgm:prSet presAssocID="{B1A5F2AF-8D16-44B9-9A4F-79E93E9DE28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8C586A-C97B-4807-812D-6AB9F6065B61}" type="pres">
      <dgm:prSet presAssocID="{B1A5F2AF-8D16-44B9-9A4F-79E93E9DE287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B894712B-7E2D-4AC8-BBAE-F3BF3DA5FA8F}" type="pres">
      <dgm:prSet presAssocID="{B1A5F2AF-8D16-44B9-9A4F-79E93E9DE287}" presName="dummy4a" presStyleCnt="0"/>
      <dgm:spPr/>
    </dgm:pt>
    <dgm:pt modelId="{C465409D-6A8B-4D0B-916B-826657CE2B69}" type="pres">
      <dgm:prSet presAssocID="{B1A5F2AF-8D16-44B9-9A4F-79E93E9DE287}" presName="dummy4b" presStyleCnt="0"/>
      <dgm:spPr/>
    </dgm:pt>
    <dgm:pt modelId="{A87D7F0A-BBCA-478A-B60B-03528B5BDF90}" type="pres">
      <dgm:prSet presAssocID="{B1A5F2AF-8D16-44B9-9A4F-79E93E9DE28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B1A29B-E888-44EE-9E8B-48B99A7A1306}" type="pres">
      <dgm:prSet presAssocID="{B1A5F2AF-8D16-44B9-9A4F-79E93E9DE287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3BE6AE6E-0F0F-4EF4-B9C8-2003E989D639}" type="pres">
      <dgm:prSet presAssocID="{B1A5F2AF-8D16-44B9-9A4F-79E93E9DE287}" presName="dummy5a" presStyleCnt="0"/>
      <dgm:spPr/>
    </dgm:pt>
    <dgm:pt modelId="{631C408E-D094-43B6-863E-B533BF126CA6}" type="pres">
      <dgm:prSet presAssocID="{B1A5F2AF-8D16-44B9-9A4F-79E93E9DE287}" presName="dummy5b" presStyleCnt="0"/>
      <dgm:spPr/>
    </dgm:pt>
    <dgm:pt modelId="{15F38943-4FAD-4632-9485-BADAB5664C94}" type="pres">
      <dgm:prSet presAssocID="{B1A5F2AF-8D16-44B9-9A4F-79E93E9DE28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F514A3-7C25-4D69-95C1-662F281F3325}" type="pres">
      <dgm:prSet presAssocID="{8E919DF9-6F3B-4252-B8CE-A9C4B5FEFBA4}" presName="arrowWedge1" presStyleLbl="fgSibTrans2D1" presStyleIdx="0" presStyleCnt="5"/>
      <dgm:spPr/>
    </dgm:pt>
    <dgm:pt modelId="{37C9352D-0A24-452E-A678-327E8B1D54C2}" type="pres">
      <dgm:prSet presAssocID="{FD5FA58B-611B-4E86-8775-4175CEA5C504}" presName="arrowWedge2" presStyleLbl="fgSibTrans2D1" presStyleIdx="1" presStyleCnt="5"/>
      <dgm:spPr/>
    </dgm:pt>
    <dgm:pt modelId="{65DFD5AF-73B6-4A24-A097-1DBCF2D94C27}" type="pres">
      <dgm:prSet presAssocID="{60231DAD-8A8E-4CDD-8213-0E78C25C31CA}" presName="arrowWedge3" presStyleLbl="fgSibTrans2D1" presStyleIdx="2" presStyleCnt="5"/>
      <dgm:spPr/>
    </dgm:pt>
    <dgm:pt modelId="{9BB39D20-266F-4052-9217-2F4DF41A02A4}" type="pres">
      <dgm:prSet presAssocID="{7EF3A336-A91B-4F70-9674-3F9CC4B3C9EA}" presName="arrowWedge4" presStyleLbl="fgSibTrans2D1" presStyleIdx="3" presStyleCnt="5"/>
      <dgm:spPr/>
    </dgm:pt>
    <dgm:pt modelId="{CBF3D986-9DA0-4B84-B052-99E3A0525768}" type="pres">
      <dgm:prSet presAssocID="{CC43785A-AF6E-4D2E-8F66-F50B9DB98C20}" presName="arrowWedge5" presStyleLbl="fgSibTrans2D1" presStyleIdx="4" presStyleCnt="5"/>
      <dgm:spPr/>
    </dgm:pt>
  </dgm:ptLst>
  <dgm:cxnLst>
    <dgm:cxn modelId="{1C0E78C2-521E-4A4B-8EB3-D9C69AEB43B9}" type="presOf" srcId="{0F899FEE-214B-4CE1-9DD7-8EF2720ED1C2}" destId="{66F70706-B0D2-4E7A-B684-CE602DF4A9C2}" srcOrd="1" destOrd="0" presId="urn:microsoft.com/office/officeart/2005/8/layout/cycle8"/>
    <dgm:cxn modelId="{15DED0AE-5E70-4EF1-9A28-CD19911C5796}" srcId="{B1A5F2AF-8D16-44B9-9A4F-79E93E9DE287}" destId="{6DEBE3AC-D17F-401B-8A89-88208677700E}" srcOrd="3" destOrd="0" parTransId="{874E99B8-99E9-4108-BD87-6FA257BB3D13}" sibTransId="{7EF3A336-A91B-4F70-9674-3F9CC4B3C9EA}"/>
    <dgm:cxn modelId="{1518C0A9-44B0-4935-A098-F9442A09F267}" srcId="{B1A5F2AF-8D16-44B9-9A4F-79E93E9DE287}" destId="{58773E6E-9531-4A02-A811-AE6892EA7142}" srcOrd="1" destOrd="0" parTransId="{777429AE-6E26-43F7-85D4-C050A205224E}" sibTransId="{FD5FA58B-611B-4E86-8775-4175CEA5C504}"/>
    <dgm:cxn modelId="{4DB10492-96CD-4FA7-B000-ADAC7BE5EDF0}" type="presOf" srcId="{0F899FEE-214B-4CE1-9DD7-8EF2720ED1C2}" destId="{B591670B-9A98-4556-8F10-B7B81390E398}" srcOrd="0" destOrd="0" presId="urn:microsoft.com/office/officeart/2005/8/layout/cycle8"/>
    <dgm:cxn modelId="{EA295788-E3E8-413D-8D38-62CC46D298B5}" type="presOf" srcId="{58773E6E-9531-4A02-A811-AE6892EA7142}" destId="{2B54722C-9050-470E-8178-A5D84A47A729}" srcOrd="1" destOrd="0" presId="urn:microsoft.com/office/officeart/2005/8/layout/cycle8"/>
    <dgm:cxn modelId="{3AB42180-5802-472A-8484-7376D536ACED}" srcId="{B1A5F2AF-8D16-44B9-9A4F-79E93E9DE287}" destId="{0F899FEE-214B-4CE1-9DD7-8EF2720ED1C2}" srcOrd="0" destOrd="0" parTransId="{C6086386-FFA4-4D8C-9D60-2E09D892783B}" sibTransId="{8E919DF9-6F3B-4252-B8CE-A9C4B5FEFBA4}"/>
    <dgm:cxn modelId="{1AB93CD2-3A74-409A-BE64-D2AFA7AC0917}" type="presOf" srcId="{B80333EA-7381-4A3E-91A6-A951B686DB65}" destId="{AAD97975-3B53-4428-8D1F-24752E004A42}" srcOrd="0" destOrd="0" presId="urn:microsoft.com/office/officeart/2005/8/layout/cycle8"/>
    <dgm:cxn modelId="{7734EED4-1F51-407F-B623-020594AC835B}" type="presOf" srcId="{58773E6E-9531-4A02-A811-AE6892EA7142}" destId="{B3A80D93-3B52-4F1D-B7F8-233AE2FFA4EC}" srcOrd="0" destOrd="0" presId="urn:microsoft.com/office/officeart/2005/8/layout/cycle8"/>
    <dgm:cxn modelId="{F523EED5-5FBE-4164-B005-4BE70E13B051}" srcId="{B1A5F2AF-8D16-44B9-9A4F-79E93E9DE287}" destId="{B80333EA-7381-4A3E-91A6-A951B686DB65}" srcOrd="2" destOrd="0" parTransId="{2CCBF064-47EC-4741-8822-2724A990A8DD}" sibTransId="{60231DAD-8A8E-4CDD-8213-0E78C25C31CA}"/>
    <dgm:cxn modelId="{94B993F8-A407-4C7D-A1D2-2054EDDE12CB}" type="presOf" srcId="{6DEBE3AC-D17F-401B-8A89-88208677700E}" destId="{A87D7F0A-BBCA-478A-B60B-03528B5BDF90}" srcOrd="1" destOrd="0" presId="urn:microsoft.com/office/officeart/2005/8/layout/cycle8"/>
    <dgm:cxn modelId="{65DD7B45-8051-4D5C-914D-6F3C1AAAA0C9}" type="presOf" srcId="{B1A5F2AF-8D16-44B9-9A4F-79E93E9DE287}" destId="{3A08DED8-03EC-43E3-A97E-32844E4B1E4B}" srcOrd="0" destOrd="0" presId="urn:microsoft.com/office/officeart/2005/8/layout/cycle8"/>
    <dgm:cxn modelId="{24E94D15-13CB-4B58-8335-CA1C6E3EA92F}" type="presOf" srcId="{5369219A-1944-4494-B0F7-91F3CE6C3820}" destId="{15F38943-4FAD-4632-9485-BADAB5664C94}" srcOrd="1" destOrd="0" presId="urn:microsoft.com/office/officeart/2005/8/layout/cycle8"/>
    <dgm:cxn modelId="{8C8C7842-11E3-4230-A6A7-F98576DFD9C2}" type="presOf" srcId="{6DEBE3AC-D17F-401B-8A89-88208677700E}" destId="{638C586A-C97B-4807-812D-6AB9F6065B61}" srcOrd="0" destOrd="0" presId="urn:microsoft.com/office/officeart/2005/8/layout/cycle8"/>
    <dgm:cxn modelId="{83A2423A-B99A-4734-ACA0-19430F1037B1}" type="presOf" srcId="{5369219A-1944-4494-B0F7-91F3CE6C3820}" destId="{04B1A29B-E888-44EE-9E8B-48B99A7A1306}" srcOrd="0" destOrd="0" presId="urn:microsoft.com/office/officeart/2005/8/layout/cycle8"/>
    <dgm:cxn modelId="{59EB30D3-D549-4C1C-84A1-6BC726D63F5E}" type="presOf" srcId="{B80333EA-7381-4A3E-91A6-A951B686DB65}" destId="{E7215331-E6F6-446C-86DE-6CE5DB5A714A}" srcOrd="1" destOrd="0" presId="urn:microsoft.com/office/officeart/2005/8/layout/cycle8"/>
    <dgm:cxn modelId="{468EB9E8-EABC-4DA4-B3F4-DFB91F583290}" srcId="{B1A5F2AF-8D16-44B9-9A4F-79E93E9DE287}" destId="{5369219A-1944-4494-B0F7-91F3CE6C3820}" srcOrd="4" destOrd="0" parTransId="{17CF13D2-0498-44E3-87F1-66971217DAD6}" sibTransId="{CC43785A-AF6E-4D2E-8F66-F50B9DB98C20}"/>
    <dgm:cxn modelId="{59BD66B2-703E-4677-BBFE-64C2A82C96C6}" type="presParOf" srcId="{3A08DED8-03EC-43E3-A97E-32844E4B1E4B}" destId="{B591670B-9A98-4556-8F10-B7B81390E398}" srcOrd="0" destOrd="0" presId="urn:microsoft.com/office/officeart/2005/8/layout/cycle8"/>
    <dgm:cxn modelId="{0DE4BC39-3677-4217-A24F-CBA38C8DBF97}" type="presParOf" srcId="{3A08DED8-03EC-43E3-A97E-32844E4B1E4B}" destId="{A14DAA16-BACA-4A2A-BC55-788838EA7A3E}" srcOrd="1" destOrd="0" presId="urn:microsoft.com/office/officeart/2005/8/layout/cycle8"/>
    <dgm:cxn modelId="{B8CC9F6A-92C6-4225-8213-3A6E41E9A9FD}" type="presParOf" srcId="{3A08DED8-03EC-43E3-A97E-32844E4B1E4B}" destId="{362F1B8F-60A8-4F1F-B6CC-A31D5D94D46A}" srcOrd="2" destOrd="0" presId="urn:microsoft.com/office/officeart/2005/8/layout/cycle8"/>
    <dgm:cxn modelId="{50BA2513-EF0B-4BE2-965B-787F44210A32}" type="presParOf" srcId="{3A08DED8-03EC-43E3-A97E-32844E4B1E4B}" destId="{66F70706-B0D2-4E7A-B684-CE602DF4A9C2}" srcOrd="3" destOrd="0" presId="urn:microsoft.com/office/officeart/2005/8/layout/cycle8"/>
    <dgm:cxn modelId="{9CD7033F-100C-4A21-BF77-82B5F0312FEE}" type="presParOf" srcId="{3A08DED8-03EC-43E3-A97E-32844E4B1E4B}" destId="{B3A80D93-3B52-4F1D-B7F8-233AE2FFA4EC}" srcOrd="4" destOrd="0" presId="urn:microsoft.com/office/officeart/2005/8/layout/cycle8"/>
    <dgm:cxn modelId="{59F64202-FC35-4CE5-A3C1-76150C7158D1}" type="presParOf" srcId="{3A08DED8-03EC-43E3-A97E-32844E4B1E4B}" destId="{5CDF2DA4-BC99-43F6-8689-D9DADCCFC735}" srcOrd="5" destOrd="0" presId="urn:microsoft.com/office/officeart/2005/8/layout/cycle8"/>
    <dgm:cxn modelId="{F3A37ECA-3EA6-4F41-B1A8-AC3CEFDD59FA}" type="presParOf" srcId="{3A08DED8-03EC-43E3-A97E-32844E4B1E4B}" destId="{98A8EF0E-FA60-4947-B914-B256F9755FFF}" srcOrd="6" destOrd="0" presId="urn:microsoft.com/office/officeart/2005/8/layout/cycle8"/>
    <dgm:cxn modelId="{70EFEF67-A670-4104-BCA5-22824B18267B}" type="presParOf" srcId="{3A08DED8-03EC-43E3-A97E-32844E4B1E4B}" destId="{2B54722C-9050-470E-8178-A5D84A47A729}" srcOrd="7" destOrd="0" presId="urn:microsoft.com/office/officeart/2005/8/layout/cycle8"/>
    <dgm:cxn modelId="{C5EAF870-C546-4BF6-BA2D-9A071B9D8D29}" type="presParOf" srcId="{3A08DED8-03EC-43E3-A97E-32844E4B1E4B}" destId="{AAD97975-3B53-4428-8D1F-24752E004A42}" srcOrd="8" destOrd="0" presId="urn:microsoft.com/office/officeart/2005/8/layout/cycle8"/>
    <dgm:cxn modelId="{E0801D66-68B5-47FA-8509-6598FBC9B18E}" type="presParOf" srcId="{3A08DED8-03EC-43E3-A97E-32844E4B1E4B}" destId="{0692D9C7-CB3E-40C4-A337-71F23748AEC0}" srcOrd="9" destOrd="0" presId="urn:microsoft.com/office/officeart/2005/8/layout/cycle8"/>
    <dgm:cxn modelId="{D62CDC2E-CEE4-4BEE-8EB4-158C2FBE7347}" type="presParOf" srcId="{3A08DED8-03EC-43E3-A97E-32844E4B1E4B}" destId="{83364EA5-0EEC-4DD3-9C0C-2B79B3305F5E}" srcOrd="10" destOrd="0" presId="urn:microsoft.com/office/officeart/2005/8/layout/cycle8"/>
    <dgm:cxn modelId="{99B09219-62B1-46B8-AF0D-6892DF024072}" type="presParOf" srcId="{3A08DED8-03EC-43E3-A97E-32844E4B1E4B}" destId="{E7215331-E6F6-446C-86DE-6CE5DB5A714A}" srcOrd="11" destOrd="0" presId="urn:microsoft.com/office/officeart/2005/8/layout/cycle8"/>
    <dgm:cxn modelId="{BDD23C00-7A43-4CB3-8ED8-6458426C23A4}" type="presParOf" srcId="{3A08DED8-03EC-43E3-A97E-32844E4B1E4B}" destId="{638C586A-C97B-4807-812D-6AB9F6065B61}" srcOrd="12" destOrd="0" presId="urn:microsoft.com/office/officeart/2005/8/layout/cycle8"/>
    <dgm:cxn modelId="{1E507526-AE03-4622-A0FA-C77EE7A63454}" type="presParOf" srcId="{3A08DED8-03EC-43E3-A97E-32844E4B1E4B}" destId="{B894712B-7E2D-4AC8-BBAE-F3BF3DA5FA8F}" srcOrd="13" destOrd="0" presId="urn:microsoft.com/office/officeart/2005/8/layout/cycle8"/>
    <dgm:cxn modelId="{4CB322ED-B167-467F-9E92-CD9381B1F27E}" type="presParOf" srcId="{3A08DED8-03EC-43E3-A97E-32844E4B1E4B}" destId="{C465409D-6A8B-4D0B-916B-826657CE2B69}" srcOrd="14" destOrd="0" presId="urn:microsoft.com/office/officeart/2005/8/layout/cycle8"/>
    <dgm:cxn modelId="{E00D1234-1FCD-4BF0-8BA5-CCD7A071C7FC}" type="presParOf" srcId="{3A08DED8-03EC-43E3-A97E-32844E4B1E4B}" destId="{A87D7F0A-BBCA-478A-B60B-03528B5BDF90}" srcOrd="15" destOrd="0" presId="urn:microsoft.com/office/officeart/2005/8/layout/cycle8"/>
    <dgm:cxn modelId="{3E97B4DA-C0F1-445C-BC14-203C31BA019F}" type="presParOf" srcId="{3A08DED8-03EC-43E3-A97E-32844E4B1E4B}" destId="{04B1A29B-E888-44EE-9E8B-48B99A7A1306}" srcOrd="16" destOrd="0" presId="urn:microsoft.com/office/officeart/2005/8/layout/cycle8"/>
    <dgm:cxn modelId="{C17425F5-2CD9-46A8-929C-44994B0A9053}" type="presParOf" srcId="{3A08DED8-03EC-43E3-A97E-32844E4B1E4B}" destId="{3BE6AE6E-0F0F-4EF4-B9C8-2003E989D639}" srcOrd="17" destOrd="0" presId="urn:microsoft.com/office/officeart/2005/8/layout/cycle8"/>
    <dgm:cxn modelId="{D24D7BB8-89E4-4EDD-883A-345280CE02BC}" type="presParOf" srcId="{3A08DED8-03EC-43E3-A97E-32844E4B1E4B}" destId="{631C408E-D094-43B6-863E-B533BF126CA6}" srcOrd="18" destOrd="0" presId="urn:microsoft.com/office/officeart/2005/8/layout/cycle8"/>
    <dgm:cxn modelId="{B1F60132-786D-4843-BBA9-3737F0B7C926}" type="presParOf" srcId="{3A08DED8-03EC-43E3-A97E-32844E4B1E4B}" destId="{15F38943-4FAD-4632-9485-BADAB5664C94}" srcOrd="19" destOrd="0" presId="urn:microsoft.com/office/officeart/2005/8/layout/cycle8"/>
    <dgm:cxn modelId="{E2EA4048-9CF9-4F87-92F3-B30D81B8210C}" type="presParOf" srcId="{3A08DED8-03EC-43E3-A97E-32844E4B1E4B}" destId="{10F514A3-7C25-4D69-95C1-662F281F3325}" srcOrd="20" destOrd="0" presId="urn:microsoft.com/office/officeart/2005/8/layout/cycle8"/>
    <dgm:cxn modelId="{762ACA5A-0196-4F4C-A0FC-F9D43E6448A7}" type="presParOf" srcId="{3A08DED8-03EC-43E3-A97E-32844E4B1E4B}" destId="{37C9352D-0A24-452E-A678-327E8B1D54C2}" srcOrd="21" destOrd="0" presId="urn:microsoft.com/office/officeart/2005/8/layout/cycle8"/>
    <dgm:cxn modelId="{8ABF8775-C502-4AA1-A3F6-DDBFFF7F8B98}" type="presParOf" srcId="{3A08DED8-03EC-43E3-A97E-32844E4B1E4B}" destId="{65DFD5AF-73B6-4A24-A097-1DBCF2D94C27}" srcOrd="22" destOrd="0" presId="urn:microsoft.com/office/officeart/2005/8/layout/cycle8"/>
    <dgm:cxn modelId="{98571BE5-870C-4537-B1DE-750A78AB4B56}" type="presParOf" srcId="{3A08DED8-03EC-43E3-A97E-32844E4B1E4B}" destId="{9BB39D20-266F-4052-9217-2F4DF41A02A4}" srcOrd="23" destOrd="0" presId="urn:microsoft.com/office/officeart/2005/8/layout/cycle8"/>
    <dgm:cxn modelId="{2B3CBA22-E196-4792-8F54-A750C9738136}" type="presParOf" srcId="{3A08DED8-03EC-43E3-A97E-32844E4B1E4B}" destId="{CBF3D986-9DA0-4B84-B052-99E3A052576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9D8479-4FA9-4594-B1B5-0CE8A0910D1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E0E267-58FD-486D-9828-A9150CEE201B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CD937C37-84EC-4296-B88C-5119C1AD15C1}" type="parTrans" cxnId="{B82E6D9A-7C25-42C2-B37C-460A7E2EC77E}">
      <dgm:prSet/>
      <dgm:spPr/>
      <dgm:t>
        <a:bodyPr/>
        <a:lstStyle/>
        <a:p>
          <a:endParaRPr lang="zh-TW" altLang="en-US"/>
        </a:p>
      </dgm:t>
    </dgm:pt>
    <dgm:pt modelId="{DDAE3A37-F7DD-4601-8831-90076917A45A}" type="sibTrans" cxnId="{B82E6D9A-7C25-42C2-B37C-460A7E2EC77E}">
      <dgm:prSet/>
      <dgm:spPr/>
      <dgm:t>
        <a:bodyPr/>
        <a:lstStyle/>
        <a:p>
          <a:endParaRPr lang="zh-TW" altLang="en-US"/>
        </a:p>
      </dgm:t>
    </dgm:pt>
    <dgm:pt modelId="{9C3178DF-9208-444C-840D-A8BBF080A3E7}">
      <dgm:prSet phldrT="[文字]" custT="1"/>
      <dgm:spPr/>
      <dgm:t>
        <a:bodyPr/>
        <a:lstStyle/>
        <a:p>
          <a:r>
            <a:rPr lang="zh-TW" altLang="en-US" sz="3200" dirty="0" smtClean="0"/>
            <a:t>編輯</a:t>
          </a:r>
          <a:r>
            <a:rPr lang="zh-TW" altLang="en-US" sz="3200" dirty="0" smtClean="0">
              <a:solidFill>
                <a:srgbClr val="FF0000"/>
              </a:solidFill>
            </a:rPr>
            <a:t>選課輔導手冊</a:t>
          </a:r>
          <a:endParaRPr lang="zh-TW" altLang="en-US" sz="3200" dirty="0"/>
        </a:p>
      </dgm:t>
    </dgm:pt>
    <dgm:pt modelId="{AFB440A1-E7CF-417C-B10A-8683EBD912D0}" type="parTrans" cxnId="{AFEE8BB9-E9FC-4F22-AD68-C2334019C41C}">
      <dgm:prSet/>
      <dgm:spPr/>
      <dgm:t>
        <a:bodyPr/>
        <a:lstStyle/>
        <a:p>
          <a:endParaRPr lang="zh-TW" altLang="en-US"/>
        </a:p>
      </dgm:t>
    </dgm:pt>
    <dgm:pt modelId="{95E4130A-F7E1-4C8D-A0D1-0137F62456E3}" type="sibTrans" cxnId="{AFEE8BB9-E9FC-4F22-AD68-C2334019C41C}">
      <dgm:prSet/>
      <dgm:spPr/>
      <dgm:t>
        <a:bodyPr/>
        <a:lstStyle/>
        <a:p>
          <a:endParaRPr lang="zh-TW" altLang="en-US"/>
        </a:p>
      </dgm:t>
    </dgm:pt>
    <dgm:pt modelId="{A3A556DF-F0BB-4BB5-93B7-68C524CE82E2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E35D583F-B2D5-4278-851F-FC384F8D8973}" type="parTrans" cxnId="{BE728F65-6BEF-4F82-9296-E256B3432BBC}">
      <dgm:prSet/>
      <dgm:spPr/>
      <dgm:t>
        <a:bodyPr/>
        <a:lstStyle/>
        <a:p>
          <a:endParaRPr lang="zh-TW" altLang="en-US"/>
        </a:p>
      </dgm:t>
    </dgm:pt>
    <dgm:pt modelId="{89ABB756-5CD2-4113-9285-3439F4594173}" type="sibTrans" cxnId="{BE728F65-6BEF-4F82-9296-E256B3432BBC}">
      <dgm:prSet/>
      <dgm:spPr/>
      <dgm:t>
        <a:bodyPr/>
        <a:lstStyle/>
        <a:p>
          <a:endParaRPr lang="zh-TW" altLang="en-US"/>
        </a:p>
      </dgm:t>
    </dgm:pt>
    <dgm:pt modelId="{8323454F-F51E-4DB5-A326-667C2E1E7B71}">
      <dgm:prSet phldrT="[文字]" custT="1"/>
      <dgm:spPr/>
      <dgm:t>
        <a:bodyPr/>
        <a:lstStyle/>
        <a:p>
          <a:r>
            <a:rPr lang="zh-TW" altLang="en-US" sz="2800" dirty="0" smtClean="0"/>
            <a:t>每學期學生選課期間，參考學生學習歷程檔案，以</a:t>
          </a:r>
          <a:r>
            <a:rPr lang="zh-TW" altLang="en-US" sz="2800" dirty="0" smtClean="0">
              <a:solidFill>
                <a:srgbClr val="FF0000"/>
              </a:solidFill>
            </a:rPr>
            <a:t>團體</a:t>
          </a:r>
          <a:r>
            <a:rPr lang="zh-TW" altLang="en-US" sz="2800" dirty="0" smtClean="0">
              <a:solidFill>
                <a:schemeClr val="tx1"/>
              </a:solidFill>
            </a:rPr>
            <a:t>或</a:t>
          </a:r>
          <a:r>
            <a:rPr lang="zh-TW" altLang="en-US" sz="2800" dirty="0" smtClean="0">
              <a:solidFill>
                <a:srgbClr val="FF0000"/>
              </a:solidFill>
            </a:rPr>
            <a:t>個別</a:t>
          </a:r>
          <a:r>
            <a:rPr lang="zh-TW" altLang="en-US" sz="2800" dirty="0" smtClean="0">
              <a:solidFill>
                <a:schemeClr val="tx1"/>
              </a:solidFill>
            </a:rPr>
            <a:t>方式提供學生諮詢。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26429DA2-E976-4E10-9E75-2793AB947BAD}" type="parTrans" cxnId="{689ABE72-DC90-4F3B-B793-862DD1C44F95}">
      <dgm:prSet/>
      <dgm:spPr/>
      <dgm:t>
        <a:bodyPr/>
        <a:lstStyle/>
        <a:p>
          <a:endParaRPr lang="zh-TW" altLang="en-US"/>
        </a:p>
      </dgm:t>
    </dgm:pt>
    <dgm:pt modelId="{4AED84CB-7B23-4EC1-BDBB-1C9F9ECE5AD9}" type="sibTrans" cxnId="{689ABE72-DC90-4F3B-B793-862DD1C44F95}">
      <dgm:prSet/>
      <dgm:spPr/>
      <dgm:t>
        <a:bodyPr/>
        <a:lstStyle/>
        <a:p>
          <a:endParaRPr lang="zh-TW" altLang="en-US"/>
        </a:p>
      </dgm:t>
    </dgm:pt>
    <dgm:pt modelId="{41CF9405-C565-4B45-873A-547A90004740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3B4C6989-89F1-454F-BA9E-9408131897A4}" type="parTrans" cxnId="{459A576F-A4E9-4232-9BAA-3658BA07BD8C}">
      <dgm:prSet/>
      <dgm:spPr/>
      <dgm:t>
        <a:bodyPr/>
        <a:lstStyle/>
        <a:p>
          <a:endParaRPr lang="zh-TW" altLang="en-US"/>
        </a:p>
      </dgm:t>
    </dgm:pt>
    <dgm:pt modelId="{D996CD40-68D9-4EDC-9387-DBA4B30A92CE}" type="sibTrans" cxnId="{459A576F-A4E9-4232-9BAA-3658BA07BD8C}">
      <dgm:prSet/>
      <dgm:spPr/>
      <dgm:t>
        <a:bodyPr/>
        <a:lstStyle/>
        <a:p>
          <a:endParaRPr lang="zh-TW" altLang="en-US"/>
        </a:p>
      </dgm:t>
    </dgm:pt>
    <dgm:pt modelId="{D761F7F2-42D0-4D49-878D-B84C7B6B5952}">
      <dgm:prSet phldrT="[文字]"/>
      <dgm:spPr/>
      <dgm:t>
        <a:bodyPr/>
        <a:lstStyle/>
        <a:p>
          <a:r>
            <a:rPr lang="zh-TW" altLang="en-US" dirty="0" smtClean="0"/>
            <a:t>針對有生涯輔導需求之學生，由專任輔導教師或導師依其性向及興趣測驗結果輔導後，提供</a:t>
          </a:r>
          <a:r>
            <a:rPr lang="zh-TW" altLang="en-US" dirty="0" smtClean="0">
              <a:solidFill>
                <a:srgbClr val="FF0000"/>
              </a:solidFill>
            </a:rPr>
            <a:t>個別</a:t>
          </a:r>
          <a:r>
            <a:rPr lang="zh-TW" altLang="en-US" dirty="0" smtClean="0"/>
            <a:t>方式之</a:t>
          </a:r>
          <a:r>
            <a:rPr lang="zh-TW" altLang="en-US" dirty="0" smtClean="0">
              <a:solidFill>
                <a:srgbClr val="FF0000"/>
              </a:solidFill>
            </a:rPr>
            <a:t>課程諮詢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329472B6-8D74-4DFF-B2D5-E68ED984D89B}" type="parTrans" cxnId="{82483799-4199-4A57-B9D0-5D0F13F07002}">
      <dgm:prSet/>
      <dgm:spPr/>
      <dgm:t>
        <a:bodyPr/>
        <a:lstStyle/>
        <a:p>
          <a:endParaRPr lang="zh-TW" altLang="en-US"/>
        </a:p>
      </dgm:t>
    </dgm:pt>
    <dgm:pt modelId="{BD035D43-1B9D-4A4C-B380-AE839FC0F5DB}" type="sibTrans" cxnId="{82483799-4199-4A57-B9D0-5D0F13F07002}">
      <dgm:prSet/>
      <dgm:spPr/>
      <dgm:t>
        <a:bodyPr/>
        <a:lstStyle/>
        <a:p>
          <a:endParaRPr lang="zh-TW" altLang="en-US"/>
        </a:p>
      </dgm:t>
    </dgm:pt>
    <dgm:pt modelId="{003652E2-3CF2-4B5C-A9D4-DB12BAA27E96}">
      <dgm:prSet/>
      <dgm:spPr/>
      <dgm:t>
        <a:bodyPr/>
        <a:lstStyle/>
        <a:p>
          <a:r>
            <a:rPr lang="en-US" altLang="zh-TW" dirty="0" smtClean="0"/>
            <a:t>4</a:t>
          </a:r>
          <a:endParaRPr lang="zh-TW" altLang="en-US" dirty="0"/>
        </a:p>
      </dgm:t>
    </dgm:pt>
    <dgm:pt modelId="{1FAAC38F-51DA-43A6-BF3F-7D9CE74D813C}" type="parTrans" cxnId="{3322A6D4-8527-4FCB-BB41-2D26D207FE54}">
      <dgm:prSet/>
      <dgm:spPr/>
      <dgm:t>
        <a:bodyPr/>
        <a:lstStyle/>
        <a:p>
          <a:endParaRPr lang="zh-TW" altLang="en-US"/>
        </a:p>
      </dgm:t>
    </dgm:pt>
    <dgm:pt modelId="{BD0BFC68-23A7-48A1-8410-C92EDCC8487F}" type="sibTrans" cxnId="{3322A6D4-8527-4FCB-BB41-2D26D207FE54}">
      <dgm:prSet/>
      <dgm:spPr/>
      <dgm:t>
        <a:bodyPr/>
        <a:lstStyle/>
        <a:p>
          <a:endParaRPr lang="zh-TW" altLang="en-US"/>
        </a:p>
      </dgm:t>
    </dgm:pt>
    <dgm:pt modelId="{085D7247-5EB6-4BDF-AFB6-AA6D945157D9}">
      <dgm:prSet custT="1"/>
      <dgm:spPr/>
      <dgm:t>
        <a:bodyPr/>
        <a:lstStyle/>
        <a:p>
          <a:r>
            <a:rPr lang="zh-TW" altLang="en-US" sz="3200" dirty="0" smtClean="0"/>
            <a:t> 將課程諮詢紀錄登載於學生</a:t>
          </a:r>
          <a:r>
            <a:rPr lang="zh-TW" altLang="en-US" sz="3200" dirty="0" smtClean="0">
              <a:solidFill>
                <a:srgbClr val="FF0000"/>
              </a:solidFill>
            </a:rPr>
            <a:t>學習歷程檔案</a:t>
          </a:r>
          <a:endParaRPr lang="zh-TW" altLang="en-US" sz="3200" dirty="0">
            <a:solidFill>
              <a:srgbClr val="FF0000"/>
            </a:solidFill>
          </a:endParaRPr>
        </a:p>
      </dgm:t>
    </dgm:pt>
    <dgm:pt modelId="{03284E0C-1A3A-4E60-A12E-AAE091EAF524}" type="parTrans" cxnId="{502B393B-AB99-4F27-9EAA-E30719568ABE}">
      <dgm:prSet/>
      <dgm:spPr/>
      <dgm:t>
        <a:bodyPr/>
        <a:lstStyle/>
        <a:p>
          <a:endParaRPr lang="zh-TW" altLang="en-US"/>
        </a:p>
      </dgm:t>
    </dgm:pt>
    <dgm:pt modelId="{3629A8AD-BC08-4059-8852-202C95A338AA}" type="sibTrans" cxnId="{502B393B-AB99-4F27-9EAA-E30719568ABE}">
      <dgm:prSet/>
      <dgm:spPr/>
      <dgm:t>
        <a:bodyPr/>
        <a:lstStyle/>
        <a:p>
          <a:endParaRPr lang="zh-TW" altLang="en-US"/>
        </a:p>
      </dgm:t>
    </dgm:pt>
    <dgm:pt modelId="{700C66B6-FD13-4E8B-9EDC-12336F1D178C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FF0000"/>
              </a:solidFill>
            </a:rPr>
            <a:t>學生選課說明會</a:t>
          </a:r>
          <a:endParaRPr lang="zh-TW" altLang="en-US" sz="3200" dirty="0">
            <a:solidFill>
              <a:srgbClr val="FF0000"/>
            </a:solidFill>
          </a:endParaRPr>
        </a:p>
      </dgm:t>
    </dgm:pt>
    <dgm:pt modelId="{353261CE-4B18-46CD-9D45-174044D6F099}" type="parTrans" cxnId="{2C1A51F0-1D9E-4E80-A8F4-0D22594E55A1}">
      <dgm:prSet/>
      <dgm:spPr/>
      <dgm:t>
        <a:bodyPr/>
        <a:lstStyle/>
        <a:p>
          <a:endParaRPr lang="zh-TW" altLang="en-US"/>
        </a:p>
      </dgm:t>
    </dgm:pt>
    <dgm:pt modelId="{3DBCB1DE-47F4-4B38-83A9-8F8E8DB6C401}" type="sibTrans" cxnId="{2C1A51F0-1D9E-4E80-A8F4-0D22594E55A1}">
      <dgm:prSet/>
      <dgm:spPr/>
      <dgm:t>
        <a:bodyPr/>
        <a:lstStyle/>
        <a:p>
          <a:endParaRPr lang="zh-TW" altLang="en-US"/>
        </a:p>
      </dgm:t>
    </dgm:pt>
    <dgm:pt modelId="{C8BEC0A5-D467-43AE-A7F1-6ED004DADF55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FF0000"/>
              </a:solidFill>
            </a:rPr>
            <a:t>家長課程說明會</a:t>
          </a:r>
          <a:endParaRPr lang="zh-TW" altLang="en-US" sz="3200" dirty="0">
            <a:solidFill>
              <a:srgbClr val="FF0000"/>
            </a:solidFill>
          </a:endParaRPr>
        </a:p>
      </dgm:t>
    </dgm:pt>
    <dgm:pt modelId="{72CBCC8B-0B35-4924-96AC-93F0E14F503C}" type="parTrans" cxnId="{A37F0F42-65DC-4E0B-ADFC-656BA109E9DB}">
      <dgm:prSet/>
      <dgm:spPr/>
      <dgm:t>
        <a:bodyPr/>
        <a:lstStyle/>
        <a:p>
          <a:endParaRPr lang="zh-TW" altLang="en-US"/>
        </a:p>
      </dgm:t>
    </dgm:pt>
    <dgm:pt modelId="{DD4182B4-DDC0-4A6D-BB44-C074F42BD585}" type="sibTrans" cxnId="{A37F0F42-65DC-4E0B-ADFC-656BA109E9DB}">
      <dgm:prSet/>
      <dgm:spPr/>
      <dgm:t>
        <a:bodyPr/>
        <a:lstStyle/>
        <a:p>
          <a:endParaRPr lang="zh-TW" altLang="en-US"/>
        </a:p>
      </dgm:t>
    </dgm:pt>
    <dgm:pt modelId="{631A78AE-C072-4671-99F4-CA25E82B3563}" type="pres">
      <dgm:prSet presAssocID="{FE9D8479-4FA9-4594-B1B5-0CE8A0910D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40C5D2D-4947-4783-B44E-53581026645C}" type="pres">
      <dgm:prSet presAssocID="{3AE0E267-58FD-486D-9828-A9150CEE201B}" presName="composite" presStyleCnt="0"/>
      <dgm:spPr/>
    </dgm:pt>
    <dgm:pt modelId="{76C771E0-FDA0-4680-A22D-ECDA163A772C}" type="pres">
      <dgm:prSet presAssocID="{3AE0E267-58FD-486D-9828-A9150CEE201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5D6D38-48D9-4C02-94D7-8611E64D89D3}" type="pres">
      <dgm:prSet presAssocID="{3AE0E267-58FD-486D-9828-A9150CEE201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A4DC1-F945-4EC3-8C66-C4F32EDCFD4E}" type="pres">
      <dgm:prSet presAssocID="{DDAE3A37-F7DD-4601-8831-90076917A45A}" presName="space" presStyleCnt="0"/>
      <dgm:spPr/>
    </dgm:pt>
    <dgm:pt modelId="{D1F4EC4E-C817-4485-9616-5ECB0EE21B29}" type="pres">
      <dgm:prSet presAssocID="{A3A556DF-F0BB-4BB5-93B7-68C524CE82E2}" presName="composite" presStyleCnt="0"/>
      <dgm:spPr/>
    </dgm:pt>
    <dgm:pt modelId="{DE37F2BF-D53A-40BC-9762-C990375BB08E}" type="pres">
      <dgm:prSet presAssocID="{A3A556DF-F0BB-4BB5-93B7-68C524CE82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CDFD1F-826D-425E-9F81-CA4EEB951AFD}" type="pres">
      <dgm:prSet presAssocID="{A3A556DF-F0BB-4BB5-93B7-68C524CE82E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E8526-C89C-4C3E-941A-6A0164CCC9C5}" type="pres">
      <dgm:prSet presAssocID="{89ABB756-5CD2-4113-9285-3439F4594173}" presName="space" presStyleCnt="0"/>
      <dgm:spPr/>
    </dgm:pt>
    <dgm:pt modelId="{E00A02BD-B6CE-4219-9AAA-7690B276880F}" type="pres">
      <dgm:prSet presAssocID="{41CF9405-C565-4B45-873A-547A90004740}" presName="composite" presStyleCnt="0"/>
      <dgm:spPr/>
    </dgm:pt>
    <dgm:pt modelId="{48E41670-7AEA-40EA-B92F-73FA85ECF82B}" type="pres">
      <dgm:prSet presAssocID="{41CF9405-C565-4B45-873A-547A900047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9A7C7-D1F3-4127-A384-EA7CD244C069}" type="pres">
      <dgm:prSet presAssocID="{41CF9405-C565-4B45-873A-547A9000474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69362-BC9F-40FA-9149-41ECD31D0425}" type="pres">
      <dgm:prSet presAssocID="{D996CD40-68D9-4EDC-9387-DBA4B30A92CE}" presName="space" presStyleCnt="0"/>
      <dgm:spPr/>
    </dgm:pt>
    <dgm:pt modelId="{A46FC327-AE81-4AF8-9BC9-042FFAF9DEBB}" type="pres">
      <dgm:prSet presAssocID="{003652E2-3CF2-4B5C-A9D4-DB12BAA27E96}" presName="composite" presStyleCnt="0"/>
      <dgm:spPr/>
    </dgm:pt>
    <dgm:pt modelId="{FB326C6C-0118-4555-A76F-E73B1DC02D2C}" type="pres">
      <dgm:prSet presAssocID="{003652E2-3CF2-4B5C-A9D4-DB12BAA27E9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9AD83-56DF-4068-B610-5625EB4F4E67}" type="pres">
      <dgm:prSet presAssocID="{003652E2-3CF2-4B5C-A9D4-DB12BAA27E9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04B022-B2CB-44F4-AF9B-DC551D1F3317}" type="presOf" srcId="{D761F7F2-42D0-4D49-878D-B84C7B6B5952}" destId="{C739A7C7-D1F3-4127-A384-EA7CD244C069}" srcOrd="0" destOrd="0" presId="urn:microsoft.com/office/officeart/2005/8/layout/hList1"/>
    <dgm:cxn modelId="{459A576F-A4E9-4232-9BAA-3658BA07BD8C}" srcId="{FE9D8479-4FA9-4594-B1B5-0CE8A0910D1E}" destId="{41CF9405-C565-4B45-873A-547A90004740}" srcOrd="2" destOrd="0" parTransId="{3B4C6989-89F1-454F-BA9E-9408131897A4}" sibTransId="{D996CD40-68D9-4EDC-9387-DBA4B30A92CE}"/>
    <dgm:cxn modelId="{2C1A51F0-1D9E-4E80-A8F4-0D22594E55A1}" srcId="{3AE0E267-58FD-486D-9828-A9150CEE201B}" destId="{700C66B6-FD13-4E8B-9EDC-12336F1D178C}" srcOrd="1" destOrd="0" parTransId="{353261CE-4B18-46CD-9D45-174044D6F099}" sibTransId="{3DBCB1DE-47F4-4B38-83A9-8F8E8DB6C401}"/>
    <dgm:cxn modelId="{ED8F17A8-760B-4462-83D4-34CE8C9D3F60}" type="presOf" srcId="{3AE0E267-58FD-486D-9828-A9150CEE201B}" destId="{76C771E0-FDA0-4680-A22D-ECDA163A772C}" srcOrd="0" destOrd="0" presId="urn:microsoft.com/office/officeart/2005/8/layout/hList1"/>
    <dgm:cxn modelId="{42FBDFBC-7A79-428D-8D73-615A9DD4D69A}" type="presOf" srcId="{003652E2-3CF2-4B5C-A9D4-DB12BAA27E96}" destId="{FB326C6C-0118-4555-A76F-E73B1DC02D2C}" srcOrd="0" destOrd="0" presId="urn:microsoft.com/office/officeart/2005/8/layout/hList1"/>
    <dgm:cxn modelId="{00F62F92-B5E9-4F1F-BCD5-72EB44D36B15}" type="presOf" srcId="{9C3178DF-9208-444C-840D-A8BBF080A3E7}" destId="{FF5D6D38-48D9-4C02-94D7-8611E64D89D3}" srcOrd="0" destOrd="0" presId="urn:microsoft.com/office/officeart/2005/8/layout/hList1"/>
    <dgm:cxn modelId="{A37F0F42-65DC-4E0B-ADFC-656BA109E9DB}" srcId="{3AE0E267-58FD-486D-9828-A9150CEE201B}" destId="{C8BEC0A5-D467-43AE-A7F1-6ED004DADF55}" srcOrd="2" destOrd="0" parTransId="{72CBCC8B-0B35-4924-96AC-93F0E14F503C}" sibTransId="{DD4182B4-DDC0-4A6D-BB44-C074F42BD585}"/>
    <dgm:cxn modelId="{1B8DFBFE-1F7A-43FB-828E-3C490B662D9B}" type="presOf" srcId="{C8BEC0A5-D467-43AE-A7F1-6ED004DADF55}" destId="{FF5D6D38-48D9-4C02-94D7-8611E64D89D3}" srcOrd="0" destOrd="2" presId="urn:microsoft.com/office/officeart/2005/8/layout/hList1"/>
    <dgm:cxn modelId="{C49EA9AD-DAE2-4911-B480-5287CDCDFD3F}" type="presOf" srcId="{FE9D8479-4FA9-4594-B1B5-0CE8A0910D1E}" destId="{631A78AE-C072-4671-99F4-CA25E82B3563}" srcOrd="0" destOrd="0" presId="urn:microsoft.com/office/officeart/2005/8/layout/hList1"/>
    <dgm:cxn modelId="{AFEE8BB9-E9FC-4F22-AD68-C2334019C41C}" srcId="{3AE0E267-58FD-486D-9828-A9150CEE201B}" destId="{9C3178DF-9208-444C-840D-A8BBF080A3E7}" srcOrd="0" destOrd="0" parTransId="{AFB440A1-E7CF-417C-B10A-8683EBD912D0}" sibTransId="{95E4130A-F7E1-4C8D-A0D1-0137F62456E3}"/>
    <dgm:cxn modelId="{82483799-4199-4A57-B9D0-5D0F13F07002}" srcId="{41CF9405-C565-4B45-873A-547A90004740}" destId="{D761F7F2-42D0-4D49-878D-B84C7B6B5952}" srcOrd="0" destOrd="0" parTransId="{329472B6-8D74-4DFF-B2D5-E68ED984D89B}" sibTransId="{BD035D43-1B9D-4A4C-B380-AE839FC0F5DB}"/>
    <dgm:cxn modelId="{5CC0699E-5B7B-4A6F-97A7-BC8DF5E45792}" type="presOf" srcId="{700C66B6-FD13-4E8B-9EDC-12336F1D178C}" destId="{FF5D6D38-48D9-4C02-94D7-8611E64D89D3}" srcOrd="0" destOrd="1" presId="urn:microsoft.com/office/officeart/2005/8/layout/hList1"/>
    <dgm:cxn modelId="{B82E6D9A-7C25-42C2-B37C-460A7E2EC77E}" srcId="{FE9D8479-4FA9-4594-B1B5-0CE8A0910D1E}" destId="{3AE0E267-58FD-486D-9828-A9150CEE201B}" srcOrd="0" destOrd="0" parTransId="{CD937C37-84EC-4296-B88C-5119C1AD15C1}" sibTransId="{DDAE3A37-F7DD-4601-8831-90076917A45A}"/>
    <dgm:cxn modelId="{63CD470E-941A-48B0-984E-409C9C4FE6E3}" type="presOf" srcId="{085D7247-5EB6-4BDF-AFB6-AA6D945157D9}" destId="{15F9AD83-56DF-4068-B610-5625EB4F4E67}" srcOrd="0" destOrd="0" presId="urn:microsoft.com/office/officeart/2005/8/layout/hList1"/>
    <dgm:cxn modelId="{BE7B00F2-45A6-44A1-AD02-CC9CDDC04C67}" type="presOf" srcId="{41CF9405-C565-4B45-873A-547A90004740}" destId="{48E41670-7AEA-40EA-B92F-73FA85ECF82B}" srcOrd="0" destOrd="0" presId="urn:microsoft.com/office/officeart/2005/8/layout/hList1"/>
    <dgm:cxn modelId="{D8B11FA8-698D-4D4D-8588-D4E409C0EB46}" type="presOf" srcId="{A3A556DF-F0BB-4BB5-93B7-68C524CE82E2}" destId="{DE37F2BF-D53A-40BC-9762-C990375BB08E}" srcOrd="0" destOrd="0" presId="urn:microsoft.com/office/officeart/2005/8/layout/hList1"/>
    <dgm:cxn modelId="{689ABE72-DC90-4F3B-B793-862DD1C44F95}" srcId="{A3A556DF-F0BB-4BB5-93B7-68C524CE82E2}" destId="{8323454F-F51E-4DB5-A326-667C2E1E7B71}" srcOrd="0" destOrd="0" parTransId="{26429DA2-E976-4E10-9E75-2793AB947BAD}" sibTransId="{4AED84CB-7B23-4EC1-BDBB-1C9F9ECE5AD9}"/>
    <dgm:cxn modelId="{502B393B-AB99-4F27-9EAA-E30719568ABE}" srcId="{003652E2-3CF2-4B5C-A9D4-DB12BAA27E96}" destId="{085D7247-5EB6-4BDF-AFB6-AA6D945157D9}" srcOrd="0" destOrd="0" parTransId="{03284E0C-1A3A-4E60-A12E-AAE091EAF524}" sibTransId="{3629A8AD-BC08-4059-8852-202C95A338AA}"/>
    <dgm:cxn modelId="{3322A6D4-8527-4FCB-BB41-2D26D207FE54}" srcId="{FE9D8479-4FA9-4594-B1B5-0CE8A0910D1E}" destId="{003652E2-3CF2-4B5C-A9D4-DB12BAA27E96}" srcOrd="3" destOrd="0" parTransId="{1FAAC38F-51DA-43A6-BF3F-7D9CE74D813C}" sibTransId="{BD0BFC68-23A7-48A1-8410-C92EDCC8487F}"/>
    <dgm:cxn modelId="{17522EA0-27F1-4690-BC14-81F241979DB4}" type="presOf" srcId="{8323454F-F51E-4DB5-A326-667C2E1E7B71}" destId="{E8CDFD1F-826D-425E-9F81-CA4EEB951AFD}" srcOrd="0" destOrd="0" presId="urn:microsoft.com/office/officeart/2005/8/layout/hList1"/>
    <dgm:cxn modelId="{BE728F65-6BEF-4F82-9296-E256B3432BBC}" srcId="{FE9D8479-4FA9-4594-B1B5-0CE8A0910D1E}" destId="{A3A556DF-F0BB-4BB5-93B7-68C524CE82E2}" srcOrd="1" destOrd="0" parTransId="{E35D583F-B2D5-4278-851F-FC384F8D8973}" sibTransId="{89ABB756-5CD2-4113-9285-3439F4594173}"/>
    <dgm:cxn modelId="{11342C9D-8DBE-4A1F-89AE-BA36FB5F3533}" type="presParOf" srcId="{631A78AE-C072-4671-99F4-CA25E82B3563}" destId="{940C5D2D-4947-4783-B44E-53581026645C}" srcOrd="0" destOrd="0" presId="urn:microsoft.com/office/officeart/2005/8/layout/hList1"/>
    <dgm:cxn modelId="{6140822D-7F0B-4F4A-A27B-8D7A18F7EF28}" type="presParOf" srcId="{940C5D2D-4947-4783-B44E-53581026645C}" destId="{76C771E0-FDA0-4680-A22D-ECDA163A772C}" srcOrd="0" destOrd="0" presId="urn:microsoft.com/office/officeart/2005/8/layout/hList1"/>
    <dgm:cxn modelId="{1AFCC483-5672-409A-925C-4927E265BD48}" type="presParOf" srcId="{940C5D2D-4947-4783-B44E-53581026645C}" destId="{FF5D6D38-48D9-4C02-94D7-8611E64D89D3}" srcOrd="1" destOrd="0" presId="urn:microsoft.com/office/officeart/2005/8/layout/hList1"/>
    <dgm:cxn modelId="{CB4E17F7-E020-489D-B809-2D96926AC50A}" type="presParOf" srcId="{631A78AE-C072-4671-99F4-CA25E82B3563}" destId="{917A4DC1-F945-4EC3-8C66-C4F32EDCFD4E}" srcOrd="1" destOrd="0" presId="urn:microsoft.com/office/officeart/2005/8/layout/hList1"/>
    <dgm:cxn modelId="{DEF4A2A3-3263-4103-8BBA-2E32A82AED4B}" type="presParOf" srcId="{631A78AE-C072-4671-99F4-CA25E82B3563}" destId="{D1F4EC4E-C817-4485-9616-5ECB0EE21B29}" srcOrd="2" destOrd="0" presId="urn:microsoft.com/office/officeart/2005/8/layout/hList1"/>
    <dgm:cxn modelId="{EFE6C429-B71A-4BA9-9D56-E43B94472AB7}" type="presParOf" srcId="{D1F4EC4E-C817-4485-9616-5ECB0EE21B29}" destId="{DE37F2BF-D53A-40BC-9762-C990375BB08E}" srcOrd="0" destOrd="0" presId="urn:microsoft.com/office/officeart/2005/8/layout/hList1"/>
    <dgm:cxn modelId="{CDCD2A59-31B3-4E33-8830-BB5F04238D5E}" type="presParOf" srcId="{D1F4EC4E-C817-4485-9616-5ECB0EE21B29}" destId="{E8CDFD1F-826D-425E-9F81-CA4EEB951AFD}" srcOrd="1" destOrd="0" presId="urn:microsoft.com/office/officeart/2005/8/layout/hList1"/>
    <dgm:cxn modelId="{31B95EA7-3816-4F4C-A3D8-FA7958856723}" type="presParOf" srcId="{631A78AE-C072-4671-99F4-CA25E82B3563}" destId="{864E8526-C89C-4C3E-941A-6A0164CCC9C5}" srcOrd="3" destOrd="0" presId="urn:microsoft.com/office/officeart/2005/8/layout/hList1"/>
    <dgm:cxn modelId="{FAD35A8C-3AC1-455F-8733-DEDBBE30940B}" type="presParOf" srcId="{631A78AE-C072-4671-99F4-CA25E82B3563}" destId="{E00A02BD-B6CE-4219-9AAA-7690B276880F}" srcOrd="4" destOrd="0" presId="urn:microsoft.com/office/officeart/2005/8/layout/hList1"/>
    <dgm:cxn modelId="{5AB6F84C-A638-46DB-970C-A0A9B69E1547}" type="presParOf" srcId="{E00A02BD-B6CE-4219-9AAA-7690B276880F}" destId="{48E41670-7AEA-40EA-B92F-73FA85ECF82B}" srcOrd="0" destOrd="0" presId="urn:microsoft.com/office/officeart/2005/8/layout/hList1"/>
    <dgm:cxn modelId="{B77E1DD2-B697-4297-A162-3DDEB66FA3B5}" type="presParOf" srcId="{E00A02BD-B6CE-4219-9AAA-7690B276880F}" destId="{C739A7C7-D1F3-4127-A384-EA7CD244C069}" srcOrd="1" destOrd="0" presId="urn:microsoft.com/office/officeart/2005/8/layout/hList1"/>
    <dgm:cxn modelId="{23BF212D-1B42-457B-8CE3-DA0FEDB71B08}" type="presParOf" srcId="{631A78AE-C072-4671-99F4-CA25E82B3563}" destId="{B1469362-BC9F-40FA-9149-41ECD31D0425}" srcOrd="5" destOrd="0" presId="urn:microsoft.com/office/officeart/2005/8/layout/hList1"/>
    <dgm:cxn modelId="{17BBE824-DDB5-45BE-85AB-61C5C34734A4}" type="presParOf" srcId="{631A78AE-C072-4671-99F4-CA25E82B3563}" destId="{A46FC327-AE81-4AF8-9BC9-042FFAF9DEBB}" srcOrd="6" destOrd="0" presId="urn:microsoft.com/office/officeart/2005/8/layout/hList1"/>
    <dgm:cxn modelId="{83C2F4C1-5177-48D7-9DF6-C56D7B912300}" type="presParOf" srcId="{A46FC327-AE81-4AF8-9BC9-042FFAF9DEBB}" destId="{FB326C6C-0118-4555-A76F-E73B1DC02D2C}" srcOrd="0" destOrd="0" presId="urn:microsoft.com/office/officeart/2005/8/layout/hList1"/>
    <dgm:cxn modelId="{C09DBAF1-280B-4316-A79F-21264628E52D}" type="presParOf" srcId="{A46FC327-AE81-4AF8-9BC9-042FFAF9DEBB}" destId="{15F9AD83-56DF-4068-B610-5625EB4F4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197C8C-205F-4969-B2E4-4ED50D0B783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2233770-C7C4-4154-A6E0-2F9A1ED8CDA7}">
      <dgm:prSet phldrT="[文字]" custT="1"/>
      <dgm:spPr/>
      <dgm:t>
        <a:bodyPr/>
        <a:lstStyle/>
        <a:p>
          <a:r>
            <a:rPr lang="zh-TW" altLang="en-US" sz="2800" dirty="0" smtClean="0"/>
            <a:t>銜接</a:t>
          </a:r>
          <a:endParaRPr lang="zh-TW" altLang="en-US" sz="2800" dirty="0"/>
        </a:p>
      </dgm:t>
    </dgm:pt>
    <dgm:pt modelId="{3BE3400E-09B2-4174-81C7-4D1AF34A1CFD}" type="parTrans" cxnId="{45479867-D232-433A-8203-211FAD77CBAA}">
      <dgm:prSet/>
      <dgm:spPr/>
      <dgm:t>
        <a:bodyPr/>
        <a:lstStyle/>
        <a:p>
          <a:endParaRPr lang="zh-TW" altLang="en-US"/>
        </a:p>
      </dgm:t>
    </dgm:pt>
    <dgm:pt modelId="{2A73434B-3829-4A38-B2F7-96D55DBF948A}" type="sibTrans" cxnId="{45479867-D232-433A-8203-211FAD77CBAA}">
      <dgm:prSet/>
      <dgm:spPr/>
      <dgm:t>
        <a:bodyPr/>
        <a:lstStyle/>
        <a:p>
          <a:endParaRPr lang="zh-TW" altLang="en-US"/>
        </a:p>
      </dgm:t>
    </dgm:pt>
    <dgm:pt modelId="{3798E7C3-056C-420C-9F7D-48B26AB3838E}">
      <dgm:prSet phldrT="[文字]"/>
      <dgm:spPr/>
      <dgm:t>
        <a:bodyPr/>
        <a:lstStyle/>
        <a:p>
          <a:r>
            <a:rPr lang="zh-TW" altLang="en-US" dirty="0" smtClean="0"/>
            <a:t>深化</a:t>
          </a:r>
          <a:endParaRPr lang="zh-TW" altLang="en-US" dirty="0"/>
        </a:p>
      </dgm:t>
    </dgm:pt>
    <dgm:pt modelId="{98B18BF1-107D-441E-86FF-B0F8571A5295}" type="parTrans" cxnId="{5D10287A-7F0F-4FA6-909A-A3B61AC0A7C2}">
      <dgm:prSet/>
      <dgm:spPr/>
      <dgm:t>
        <a:bodyPr/>
        <a:lstStyle/>
        <a:p>
          <a:endParaRPr lang="zh-TW" altLang="en-US"/>
        </a:p>
      </dgm:t>
    </dgm:pt>
    <dgm:pt modelId="{AE1584E7-DEAD-423D-9CAF-13BB0B2F4B64}" type="sibTrans" cxnId="{5D10287A-7F0F-4FA6-909A-A3B61AC0A7C2}">
      <dgm:prSet/>
      <dgm:spPr/>
      <dgm:t>
        <a:bodyPr/>
        <a:lstStyle/>
        <a:p>
          <a:endParaRPr lang="zh-TW" altLang="en-US"/>
        </a:p>
      </dgm:t>
    </dgm:pt>
    <dgm:pt modelId="{7D809B9E-79AC-476E-B89C-B076BAF62344}">
      <dgm:prSet phldrT="[文字]"/>
      <dgm:spPr/>
      <dgm:t>
        <a:bodyPr/>
        <a:lstStyle/>
        <a:p>
          <a:r>
            <a:rPr lang="zh-TW" altLang="en-US" dirty="0" smtClean="0"/>
            <a:t>廣域</a:t>
          </a:r>
          <a:endParaRPr lang="zh-TW" altLang="en-US" dirty="0"/>
        </a:p>
      </dgm:t>
    </dgm:pt>
    <dgm:pt modelId="{65521425-AA2E-423C-955E-D3D60E70D338}" type="parTrans" cxnId="{FC66EEA7-C5A3-4330-9205-CEDE4D7DE3C5}">
      <dgm:prSet/>
      <dgm:spPr/>
      <dgm:t>
        <a:bodyPr/>
        <a:lstStyle/>
        <a:p>
          <a:endParaRPr lang="zh-TW" altLang="en-US"/>
        </a:p>
      </dgm:t>
    </dgm:pt>
    <dgm:pt modelId="{2787AA23-24D9-4090-9D46-44673CE38D7A}" type="sibTrans" cxnId="{FC66EEA7-C5A3-4330-9205-CEDE4D7DE3C5}">
      <dgm:prSet/>
      <dgm:spPr/>
      <dgm:t>
        <a:bodyPr/>
        <a:lstStyle/>
        <a:p>
          <a:endParaRPr lang="zh-TW" altLang="en-US"/>
        </a:p>
      </dgm:t>
    </dgm:pt>
    <dgm:pt modelId="{3E922B8A-F80E-400E-B63A-190F822E9B3F}">
      <dgm:prSet/>
      <dgm:spPr/>
      <dgm:t>
        <a:bodyPr/>
        <a:lstStyle/>
        <a:p>
          <a:r>
            <a:rPr lang="zh-TW" altLang="en-US" dirty="0" smtClean="0"/>
            <a:t>未來發展</a:t>
          </a:r>
          <a:endParaRPr lang="zh-TW" altLang="en-US" dirty="0"/>
        </a:p>
      </dgm:t>
    </dgm:pt>
    <dgm:pt modelId="{40598674-B13B-4180-BA92-82AE3EBD577F}" type="parTrans" cxnId="{5CF0F6BC-51FE-43BD-891D-2022074FC9D9}">
      <dgm:prSet/>
      <dgm:spPr/>
      <dgm:t>
        <a:bodyPr/>
        <a:lstStyle/>
        <a:p>
          <a:endParaRPr lang="zh-TW" altLang="en-US"/>
        </a:p>
      </dgm:t>
    </dgm:pt>
    <dgm:pt modelId="{0830C37F-B5F2-4CA0-A22F-207A9BD8D97B}" type="sibTrans" cxnId="{5CF0F6BC-51FE-43BD-891D-2022074FC9D9}">
      <dgm:prSet/>
      <dgm:spPr/>
      <dgm:t>
        <a:bodyPr/>
        <a:lstStyle/>
        <a:p>
          <a:endParaRPr lang="zh-TW" altLang="en-US"/>
        </a:p>
      </dgm:t>
    </dgm:pt>
    <dgm:pt modelId="{760A6D55-9EE2-4EE3-8391-367FE82690CC}">
      <dgm:prSet custT="1"/>
      <dgm:spPr/>
      <dgm:t>
        <a:bodyPr/>
        <a:lstStyle/>
        <a:p>
          <a:r>
            <a:rPr lang="zh-TW" altLang="en-US" sz="2800" dirty="0" smtClean="0"/>
            <a:t>避免重複學習</a:t>
          </a:r>
          <a:endParaRPr lang="zh-TW" altLang="en-US" sz="2800" dirty="0"/>
        </a:p>
      </dgm:t>
    </dgm:pt>
    <dgm:pt modelId="{B9D8AB70-EB1E-4AED-8DFF-A8B4222572D2}" type="parTrans" cxnId="{ACAFF22E-F373-4C61-81B6-477E234DCAA3}">
      <dgm:prSet/>
      <dgm:spPr/>
      <dgm:t>
        <a:bodyPr/>
        <a:lstStyle/>
        <a:p>
          <a:endParaRPr lang="zh-TW" altLang="en-US"/>
        </a:p>
      </dgm:t>
    </dgm:pt>
    <dgm:pt modelId="{C2AEF114-1750-4385-BA5F-79B1CED3DDFE}" type="sibTrans" cxnId="{ACAFF22E-F373-4C61-81B6-477E234DCAA3}">
      <dgm:prSet/>
      <dgm:spPr/>
      <dgm:t>
        <a:bodyPr/>
        <a:lstStyle/>
        <a:p>
          <a:endParaRPr lang="zh-TW" altLang="en-US"/>
        </a:p>
      </dgm:t>
    </dgm:pt>
    <dgm:pt modelId="{3EA336AD-EB81-425F-ACE4-16650D8ED36B}">
      <dgm:prSet custT="1"/>
      <dgm:spPr/>
      <dgm:t>
        <a:bodyPr/>
        <a:lstStyle/>
        <a:p>
          <a:r>
            <a:rPr lang="zh-TW" altLang="en-US" sz="3200" dirty="0" smtClean="0"/>
            <a:t>設計課程模組</a:t>
          </a:r>
          <a:endParaRPr lang="zh-TW" altLang="en-US" sz="3200" dirty="0"/>
        </a:p>
      </dgm:t>
    </dgm:pt>
    <dgm:pt modelId="{DC592F7C-5854-4E89-9B54-98FA793556C9}" type="parTrans" cxnId="{47A2E752-D0AB-4DA3-9D01-6C4E18534287}">
      <dgm:prSet/>
      <dgm:spPr/>
      <dgm:t>
        <a:bodyPr/>
        <a:lstStyle/>
        <a:p>
          <a:endParaRPr lang="zh-TW" altLang="en-US"/>
        </a:p>
      </dgm:t>
    </dgm:pt>
    <dgm:pt modelId="{E816F4AC-F7B5-4D1D-B9FF-CD5462C7BEE8}" type="sibTrans" cxnId="{47A2E752-D0AB-4DA3-9D01-6C4E18534287}">
      <dgm:prSet/>
      <dgm:spPr/>
      <dgm:t>
        <a:bodyPr/>
        <a:lstStyle/>
        <a:p>
          <a:endParaRPr lang="zh-TW" altLang="en-US"/>
        </a:p>
      </dgm:t>
    </dgm:pt>
    <dgm:pt modelId="{96FF227A-8B01-4ABD-BB3B-349952FE2179}">
      <dgm:prSet custT="1"/>
      <dgm:spPr/>
      <dgm:t>
        <a:bodyPr/>
        <a:lstStyle/>
        <a:p>
          <a:r>
            <a:rPr lang="zh-TW" altLang="en-US" sz="3200" dirty="0" smtClean="0"/>
            <a:t>通識專業化</a:t>
          </a:r>
          <a:r>
            <a:rPr lang="en-US" altLang="zh-TW" sz="3200" dirty="0" smtClean="0"/>
            <a:t>(</a:t>
          </a:r>
          <a:r>
            <a:rPr lang="zh-TW" altLang="en-US" sz="3200" dirty="0" smtClean="0"/>
            <a:t>美食文案、採訪</a:t>
          </a:r>
          <a:r>
            <a:rPr lang="en-US" altLang="zh-TW" sz="3200" dirty="0" smtClean="0"/>
            <a:t>)</a:t>
          </a:r>
          <a:endParaRPr lang="zh-TW" altLang="en-US" sz="3200" dirty="0"/>
        </a:p>
      </dgm:t>
    </dgm:pt>
    <dgm:pt modelId="{A5B06EFB-3FE6-4DDC-A2FA-CF9F0E371733}" type="parTrans" cxnId="{719CFA18-C8E5-48FA-9264-D817C29F9A26}">
      <dgm:prSet/>
      <dgm:spPr/>
      <dgm:t>
        <a:bodyPr/>
        <a:lstStyle/>
        <a:p>
          <a:endParaRPr lang="zh-TW" altLang="en-US"/>
        </a:p>
      </dgm:t>
    </dgm:pt>
    <dgm:pt modelId="{FF0E8328-C2A4-4BD0-8ABE-571676DC6812}" type="sibTrans" cxnId="{719CFA18-C8E5-48FA-9264-D817C29F9A26}">
      <dgm:prSet/>
      <dgm:spPr/>
      <dgm:t>
        <a:bodyPr/>
        <a:lstStyle/>
        <a:p>
          <a:endParaRPr lang="zh-TW" altLang="en-US"/>
        </a:p>
      </dgm:t>
    </dgm:pt>
    <dgm:pt modelId="{CFB88171-BD17-4F02-8D39-B56D8BEF0582}">
      <dgm:prSet custT="1"/>
      <dgm:spPr/>
      <dgm:t>
        <a:bodyPr/>
        <a:lstStyle/>
        <a:p>
          <a:r>
            <a:rPr lang="zh-TW" altLang="en-US" sz="3200" dirty="0" smtClean="0"/>
            <a:t>勞資關係</a:t>
          </a:r>
          <a:endParaRPr lang="zh-TW" altLang="en-US" sz="3200" dirty="0"/>
        </a:p>
      </dgm:t>
    </dgm:pt>
    <dgm:pt modelId="{1108AD20-C8D9-4D08-8ACC-A0EDA776E7B0}" type="parTrans" cxnId="{76F27BCD-58BE-4698-904E-4A400EDD520D}">
      <dgm:prSet/>
      <dgm:spPr/>
      <dgm:t>
        <a:bodyPr/>
        <a:lstStyle/>
        <a:p>
          <a:endParaRPr lang="zh-TW" altLang="en-US"/>
        </a:p>
      </dgm:t>
    </dgm:pt>
    <dgm:pt modelId="{E8E77785-676C-4551-9D5D-05C97D9DAE04}" type="sibTrans" cxnId="{76F27BCD-58BE-4698-904E-4A400EDD520D}">
      <dgm:prSet/>
      <dgm:spPr/>
      <dgm:t>
        <a:bodyPr/>
        <a:lstStyle/>
        <a:p>
          <a:endParaRPr lang="zh-TW" altLang="en-US"/>
        </a:p>
      </dgm:t>
    </dgm:pt>
    <dgm:pt modelId="{23CA3F9D-4D0A-491E-BB9F-E15D603CDEDD}">
      <dgm:prSet custT="1"/>
      <dgm:spPr/>
      <dgm:t>
        <a:bodyPr/>
        <a:lstStyle/>
        <a:p>
          <a:r>
            <a:rPr lang="zh-TW" altLang="en-US" sz="3200" dirty="0" smtClean="0"/>
            <a:t>求職技能</a:t>
          </a:r>
          <a:endParaRPr lang="zh-TW" altLang="en-US" sz="3200" dirty="0"/>
        </a:p>
      </dgm:t>
    </dgm:pt>
    <dgm:pt modelId="{1084305C-BB84-47CF-8393-ECA59AC5B4BE}" type="parTrans" cxnId="{84892415-A188-424B-A131-14FCE827599E}">
      <dgm:prSet/>
      <dgm:spPr/>
      <dgm:t>
        <a:bodyPr/>
        <a:lstStyle/>
        <a:p>
          <a:endParaRPr lang="zh-TW" altLang="en-US"/>
        </a:p>
      </dgm:t>
    </dgm:pt>
    <dgm:pt modelId="{1CA1D5D6-EAF5-4F54-A8DC-01348E34DED7}" type="sibTrans" cxnId="{84892415-A188-424B-A131-14FCE827599E}">
      <dgm:prSet/>
      <dgm:spPr/>
      <dgm:t>
        <a:bodyPr/>
        <a:lstStyle/>
        <a:p>
          <a:endParaRPr lang="zh-TW" altLang="en-US"/>
        </a:p>
      </dgm:t>
    </dgm:pt>
    <dgm:pt modelId="{E7CACE27-C070-4881-B8F8-3848BF3C2C7D}">
      <dgm:prSet custT="1"/>
      <dgm:spPr/>
      <dgm:t>
        <a:bodyPr/>
        <a:lstStyle/>
        <a:p>
          <a:r>
            <a:rPr lang="zh-TW" altLang="en-US" sz="3200" dirty="0" smtClean="0"/>
            <a:t>生涯發展</a:t>
          </a:r>
          <a:endParaRPr lang="zh-TW" altLang="en-US" sz="3200" dirty="0"/>
        </a:p>
      </dgm:t>
    </dgm:pt>
    <dgm:pt modelId="{9C796240-EBA9-4E2E-98A6-F47C264178CC}" type="parTrans" cxnId="{D346F12F-A8CE-4433-B941-CA1F9D4E9643}">
      <dgm:prSet/>
      <dgm:spPr/>
      <dgm:t>
        <a:bodyPr/>
        <a:lstStyle/>
        <a:p>
          <a:endParaRPr lang="zh-TW" altLang="en-US"/>
        </a:p>
      </dgm:t>
    </dgm:pt>
    <dgm:pt modelId="{E3B43309-715E-4B23-929B-B14A5798FCF6}" type="sibTrans" cxnId="{D346F12F-A8CE-4433-B941-CA1F9D4E9643}">
      <dgm:prSet/>
      <dgm:spPr/>
      <dgm:t>
        <a:bodyPr/>
        <a:lstStyle/>
        <a:p>
          <a:endParaRPr lang="zh-TW" altLang="en-US"/>
        </a:p>
      </dgm:t>
    </dgm:pt>
    <dgm:pt modelId="{D7A43E3C-5923-4A0C-97A5-C44C2F129CA9}">
      <dgm:prSet custT="1"/>
      <dgm:spPr/>
      <dgm:t>
        <a:bodyPr/>
        <a:lstStyle/>
        <a:p>
          <a:r>
            <a:rPr lang="zh-TW" altLang="en-US" sz="2800" dirty="0" smtClean="0"/>
            <a:t>引起學生興趣</a:t>
          </a:r>
          <a:endParaRPr lang="zh-TW" altLang="en-US" sz="2800" dirty="0"/>
        </a:p>
      </dgm:t>
    </dgm:pt>
    <dgm:pt modelId="{DCD0C398-4C0C-4DDA-B469-6E3BBC3EF103}" type="parTrans" cxnId="{2B754521-DCD6-4DC3-91CF-4E3728925EDB}">
      <dgm:prSet/>
      <dgm:spPr/>
      <dgm:t>
        <a:bodyPr/>
        <a:lstStyle/>
        <a:p>
          <a:endParaRPr lang="zh-TW" altLang="en-US"/>
        </a:p>
      </dgm:t>
    </dgm:pt>
    <dgm:pt modelId="{52A27F67-AD19-464A-9519-964B6DF5604E}" type="sibTrans" cxnId="{2B754521-DCD6-4DC3-91CF-4E3728925EDB}">
      <dgm:prSet/>
      <dgm:spPr/>
      <dgm:t>
        <a:bodyPr/>
        <a:lstStyle/>
        <a:p>
          <a:endParaRPr lang="zh-TW" altLang="en-US"/>
        </a:p>
      </dgm:t>
    </dgm:pt>
    <dgm:pt modelId="{5041A4AD-4CC3-4D57-8EAC-3A1035EA6318}">
      <dgm:prSet custT="1"/>
      <dgm:spPr/>
      <dgm:t>
        <a:bodyPr/>
        <a:lstStyle/>
        <a:p>
          <a:endParaRPr lang="zh-TW" altLang="en-US" sz="3200" dirty="0"/>
        </a:p>
      </dgm:t>
    </dgm:pt>
    <dgm:pt modelId="{0554E6DF-CEE0-4F57-A2E6-F416CC1FF7A6}" type="parTrans" cxnId="{363EABD6-EAA1-4614-B9DC-511A1D130557}">
      <dgm:prSet/>
      <dgm:spPr/>
      <dgm:t>
        <a:bodyPr/>
        <a:lstStyle/>
        <a:p>
          <a:endParaRPr lang="zh-TW" altLang="en-US"/>
        </a:p>
      </dgm:t>
    </dgm:pt>
    <dgm:pt modelId="{3F217AB0-A439-45D4-951E-64ED33B63D2A}" type="sibTrans" cxnId="{363EABD6-EAA1-4614-B9DC-511A1D130557}">
      <dgm:prSet/>
      <dgm:spPr/>
      <dgm:t>
        <a:bodyPr/>
        <a:lstStyle/>
        <a:p>
          <a:endParaRPr lang="zh-TW" altLang="en-US"/>
        </a:p>
      </dgm:t>
    </dgm:pt>
    <dgm:pt modelId="{6C9E0E75-598B-4C92-B84C-185DC6C29473}">
      <dgm:prSet custT="1"/>
      <dgm:spPr/>
      <dgm:t>
        <a:bodyPr/>
        <a:lstStyle/>
        <a:p>
          <a:r>
            <a:rPr lang="zh-TW" altLang="en-US" sz="2800" dirty="0" smtClean="0"/>
            <a:t>形塑願景</a:t>
          </a:r>
          <a:endParaRPr lang="zh-TW" altLang="en-US" sz="2800" dirty="0"/>
        </a:p>
      </dgm:t>
    </dgm:pt>
    <dgm:pt modelId="{404C2745-223D-4314-A96A-30EB099B1A6B}" type="parTrans" cxnId="{11342EC0-9649-451E-848C-1CC4331F6A81}">
      <dgm:prSet/>
      <dgm:spPr/>
      <dgm:t>
        <a:bodyPr/>
        <a:lstStyle/>
        <a:p>
          <a:endParaRPr lang="zh-TW" altLang="en-US"/>
        </a:p>
      </dgm:t>
    </dgm:pt>
    <dgm:pt modelId="{A67AFBAA-B914-4E91-94E4-3B0BF6638A65}" type="sibTrans" cxnId="{11342EC0-9649-451E-848C-1CC4331F6A81}">
      <dgm:prSet/>
      <dgm:spPr/>
      <dgm:t>
        <a:bodyPr/>
        <a:lstStyle/>
        <a:p>
          <a:endParaRPr lang="zh-TW" altLang="en-US"/>
        </a:p>
      </dgm:t>
    </dgm:pt>
    <dgm:pt modelId="{889D4E82-263C-431C-8D46-06C46BDD5651}">
      <dgm:prSet custT="1"/>
      <dgm:spPr/>
      <dgm:t>
        <a:bodyPr/>
        <a:lstStyle/>
        <a:p>
          <a:r>
            <a:rPr lang="zh-TW" altLang="en-US" sz="3200" dirty="0" smtClean="0"/>
            <a:t>避免重複課程</a:t>
          </a:r>
          <a:endParaRPr lang="zh-TW" altLang="en-US" sz="3200" dirty="0"/>
        </a:p>
      </dgm:t>
    </dgm:pt>
    <dgm:pt modelId="{DFF03F41-5531-498C-AF78-56139ACAECCA}" type="parTrans" cxnId="{FD99E2C3-7FC3-4AE8-AD2B-57BF434E0589}">
      <dgm:prSet/>
      <dgm:spPr/>
      <dgm:t>
        <a:bodyPr/>
        <a:lstStyle/>
        <a:p>
          <a:endParaRPr lang="zh-TW" altLang="en-US"/>
        </a:p>
      </dgm:t>
    </dgm:pt>
    <dgm:pt modelId="{213C13A4-99BA-4F11-B0EE-0AA8A94A6C43}" type="sibTrans" cxnId="{FD99E2C3-7FC3-4AE8-AD2B-57BF434E0589}">
      <dgm:prSet/>
      <dgm:spPr/>
      <dgm:t>
        <a:bodyPr/>
        <a:lstStyle/>
        <a:p>
          <a:endParaRPr lang="zh-TW" altLang="en-US"/>
        </a:p>
      </dgm:t>
    </dgm:pt>
    <dgm:pt modelId="{058C4312-8A70-4550-AE99-6FF7A751F58B}">
      <dgm:prSet custT="1"/>
      <dgm:spPr/>
      <dgm:t>
        <a:bodyPr/>
        <a:lstStyle/>
        <a:p>
          <a:r>
            <a:rPr lang="zh-TW" altLang="en-US" sz="3200" dirty="0" smtClean="0"/>
            <a:t>選修鬆綁</a:t>
          </a:r>
          <a:endParaRPr lang="zh-TW" altLang="en-US" sz="3200" dirty="0"/>
        </a:p>
      </dgm:t>
    </dgm:pt>
    <dgm:pt modelId="{DDDFDC71-F342-4549-BE72-539B4AEF8E15}" type="parTrans" cxnId="{9BF4CA47-3B1C-40B0-A1EA-7F6EC42CBED1}">
      <dgm:prSet/>
      <dgm:spPr/>
      <dgm:t>
        <a:bodyPr/>
        <a:lstStyle/>
        <a:p>
          <a:endParaRPr lang="zh-TW" altLang="en-US"/>
        </a:p>
      </dgm:t>
    </dgm:pt>
    <dgm:pt modelId="{91FBC397-34D2-4591-8AC2-75E29EC2AC26}" type="sibTrans" cxnId="{9BF4CA47-3B1C-40B0-A1EA-7F6EC42CBED1}">
      <dgm:prSet/>
      <dgm:spPr/>
      <dgm:t>
        <a:bodyPr/>
        <a:lstStyle/>
        <a:p>
          <a:endParaRPr lang="zh-TW" altLang="en-US"/>
        </a:p>
      </dgm:t>
    </dgm:pt>
    <dgm:pt modelId="{09993426-37F3-48A4-9995-ECFB76A49B87}">
      <dgm:prSet custT="1"/>
      <dgm:spPr/>
      <dgm:t>
        <a:bodyPr/>
        <a:lstStyle/>
        <a:p>
          <a:r>
            <a:rPr lang="zh-TW" altLang="en-US" sz="3200" dirty="0" smtClean="0"/>
            <a:t>跨域結合</a:t>
          </a:r>
          <a:endParaRPr lang="zh-TW" altLang="en-US" sz="3200" dirty="0"/>
        </a:p>
      </dgm:t>
    </dgm:pt>
    <dgm:pt modelId="{5A40C280-4A8F-4BD3-8CC9-6C8CE9CCEAE4}" type="parTrans" cxnId="{1D123562-8680-438E-9E4D-10D71BE77911}">
      <dgm:prSet/>
      <dgm:spPr/>
      <dgm:t>
        <a:bodyPr/>
        <a:lstStyle/>
        <a:p>
          <a:endParaRPr lang="zh-TW" altLang="en-US"/>
        </a:p>
      </dgm:t>
    </dgm:pt>
    <dgm:pt modelId="{592D0992-9F8E-429F-81A2-AAE7D00EB3E3}" type="sibTrans" cxnId="{1D123562-8680-438E-9E4D-10D71BE77911}">
      <dgm:prSet/>
      <dgm:spPr/>
      <dgm:t>
        <a:bodyPr/>
        <a:lstStyle/>
        <a:p>
          <a:endParaRPr lang="zh-TW" altLang="en-US"/>
        </a:p>
      </dgm:t>
    </dgm:pt>
    <dgm:pt modelId="{BDF9F645-DE2B-47A2-9349-2C1083F88CCF}">
      <dgm:prSet custT="1"/>
      <dgm:spPr/>
      <dgm:t>
        <a:bodyPr/>
        <a:lstStyle/>
        <a:p>
          <a:r>
            <a:rPr lang="zh-TW" altLang="en-US" sz="2800" dirty="0" smtClean="0"/>
            <a:t>大一課程過度繁重</a:t>
          </a:r>
          <a:endParaRPr lang="zh-TW" altLang="en-US" sz="2800" dirty="0"/>
        </a:p>
      </dgm:t>
    </dgm:pt>
    <dgm:pt modelId="{C52443CA-D483-4A2C-98BE-F180D096C4B4}" type="parTrans" cxnId="{013EF9EB-EC4F-4995-BADB-92639FF9F736}">
      <dgm:prSet/>
      <dgm:spPr/>
      <dgm:t>
        <a:bodyPr/>
        <a:lstStyle/>
        <a:p>
          <a:endParaRPr lang="zh-TW" altLang="en-US"/>
        </a:p>
      </dgm:t>
    </dgm:pt>
    <dgm:pt modelId="{E0B08E7A-2F33-423D-B8BF-AA3358EE18C7}" type="sibTrans" cxnId="{013EF9EB-EC4F-4995-BADB-92639FF9F736}">
      <dgm:prSet/>
      <dgm:spPr/>
      <dgm:t>
        <a:bodyPr/>
        <a:lstStyle/>
        <a:p>
          <a:endParaRPr lang="zh-TW" altLang="en-US"/>
        </a:p>
      </dgm:t>
    </dgm:pt>
    <dgm:pt modelId="{C57430D7-CFAF-40A2-A4ED-617EBA2CDB25}">
      <dgm:prSet custT="1"/>
      <dgm:spPr/>
      <dgm:t>
        <a:bodyPr/>
        <a:lstStyle/>
        <a:p>
          <a:r>
            <a:rPr lang="zh-TW" altLang="en-US" sz="3200" dirty="0" smtClean="0"/>
            <a:t>創新創業</a:t>
          </a:r>
          <a:endParaRPr lang="zh-TW" altLang="en-US" sz="3200" dirty="0"/>
        </a:p>
      </dgm:t>
    </dgm:pt>
    <dgm:pt modelId="{8EB449EB-7D49-4256-9CC0-D35AD7BC9449}" type="parTrans" cxnId="{1ECC8409-6F79-437B-B78E-C3C2EFF453FE}">
      <dgm:prSet/>
      <dgm:spPr/>
      <dgm:t>
        <a:bodyPr/>
        <a:lstStyle/>
        <a:p>
          <a:endParaRPr lang="zh-TW" altLang="en-US"/>
        </a:p>
      </dgm:t>
    </dgm:pt>
    <dgm:pt modelId="{CF763B57-44F5-4E5F-9170-EC4F9032FF73}" type="sibTrans" cxnId="{1ECC8409-6F79-437B-B78E-C3C2EFF453FE}">
      <dgm:prSet/>
      <dgm:spPr/>
      <dgm:t>
        <a:bodyPr/>
        <a:lstStyle/>
        <a:p>
          <a:endParaRPr lang="zh-TW" altLang="en-US"/>
        </a:p>
      </dgm:t>
    </dgm:pt>
    <dgm:pt modelId="{2C49B1D6-1292-4D15-BC9B-7183D21D4BE8}">
      <dgm:prSet custT="1"/>
      <dgm:spPr/>
      <dgm:t>
        <a:bodyPr/>
        <a:lstStyle/>
        <a:p>
          <a:r>
            <a:rPr lang="zh-TW" altLang="en-US" sz="3200" dirty="0" smtClean="0"/>
            <a:t>校核心課程</a:t>
          </a:r>
          <a:endParaRPr lang="zh-TW" altLang="en-US" sz="3200" dirty="0"/>
        </a:p>
      </dgm:t>
    </dgm:pt>
    <dgm:pt modelId="{050503AB-E2FC-46D5-A474-9C12B2471A2F}" type="parTrans" cxnId="{5EAFF39B-C92B-4618-8CF7-E467002FEF9D}">
      <dgm:prSet/>
      <dgm:spPr/>
      <dgm:t>
        <a:bodyPr/>
        <a:lstStyle/>
        <a:p>
          <a:endParaRPr lang="zh-TW" altLang="en-US"/>
        </a:p>
      </dgm:t>
    </dgm:pt>
    <dgm:pt modelId="{C8F93DD4-A581-4F11-BD55-C423EE4C4336}" type="sibTrans" cxnId="{5EAFF39B-C92B-4618-8CF7-E467002FEF9D}">
      <dgm:prSet/>
      <dgm:spPr/>
      <dgm:t>
        <a:bodyPr/>
        <a:lstStyle/>
        <a:p>
          <a:endParaRPr lang="zh-TW" altLang="en-US"/>
        </a:p>
      </dgm:t>
    </dgm:pt>
    <dgm:pt modelId="{FE3316E5-3AD2-49C6-A746-2D11EB072F6B}">
      <dgm:prSet custT="1"/>
      <dgm:spPr/>
      <dgm:t>
        <a:bodyPr/>
        <a:lstStyle/>
        <a:p>
          <a:r>
            <a:rPr lang="zh-TW" altLang="en-US" sz="3200" dirty="0" smtClean="0"/>
            <a:t>學術深造</a:t>
          </a:r>
          <a:endParaRPr lang="zh-TW" altLang="en-US" sz="3200" dirty="0"/>
        </a:p>
      </dgm:t>
    </dgm:pt>
    <dgm:pt modelId="{7CD26A98-5375-4E9E-B7CA-53842878A1AE}" type="parTrans" cxnId="{0BEF2EFE-550D-4223-810F-FB451E30568A}">
      <dgm:prSet/>
      <dgm:spPr/>
      <dgm:t>
        <a:bodyPr/>
        <a:lstStyle/>
        <a:p>
          <a:endParaRPr lang="zh-TW" altLang="en-US"/>
        </a:p>
      </dgm:t>
    </dgm:pt>
    <dgm:pt modelId="{BAB40931-C7B2-4927-B415-E6FE7770C92B}" type="sibTrans" cxnId="{0BEF2EFE-550D-4223-810F-FB451E30568A}">
      <dgm:prSet/>
      <dgm:spPr/>
      <dgm:t>
        <a:bodyPr/>
        <a:lstStyle/>
        <a:p>
          <a:endParaRPr lang="zh-TW" altLang="en-US"/>
        </a:p>
      </dgm:t>
    </dgm:pt>
    <dgm:pt modelId="{4C599532-7311-4900-A46B-2979D1AE0D59}">
      <dgm:prSet custT="1"/>
      <dgm:spPr/>
      <dgm:t>
        <a:bodyPr/>
        <a:lstStyle/>
        <a:p>
          <a:r>
            <a:rPr lang="zh-TW" altLang="en-US" sz="3200" dirty="0" smtClean="0"/>
            <a:t>國家考試</a:t>
          </a:r>
          <a:endParaRPr lang="zh-TW" altLang="en-US" sz="3200" dirty="0"/>
        </a:p>
      </dgm:t>
    </dgm:pt>
    <dgm:pt modelId="{98F42F36-D1FE-472C-9E03-A87ED192C5CD}" type="parTrans" cxnId="{5314F7FD-1778-494F-A1FD-E51E1522934F}">
      <dgm:prSet/>
      <dgm:spPr/>
      <dgm:t>
        <a:bodyPr/>
        <a:lstStyle/>
        <a:p>
          <a:endParaRPr lang="zh-TW" altLang="en-US"/>
        </a:p>
      </dgm:t>
    </dgm:pt>
    <dgm:pt modelId="{311229FE-6458-478B-9E8B-C8007064B8C4}" type="sibTrans" cxnId="{5314F7FD-1778-494F-A1FD-E51E1522934F}">
      <dgm:prSet/>
      <dgm:spPr/>
      <dgm:t>
        <a:bodyPr/>
        <a:lstStyle/>
        <a:p>
          <a:endParaRPr lang="zh-TW" altLang="en-US"/>
        </a:p>
      </dgm:t>
    </dgm:pt>
    <dgm:pt modelId="{5AE65944-62AF-4A8E-872F-2E7DC07058AF}" type="pres">
      <dgm:prSet presAssocID="{C8197C8C-205F-4969-B2E4-4ED50D0B78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FE0F14-1C89-49C8-8B35-3CAA502FC415}" type="pres">
      <dgm:prSet presAssocID="{42233770-C7C4-4154-A6E0-2F9A1ED8CDA7}" presName="composite" presStyleCnt="0"/>
      <dgm:spPr/>
    </dgm:pt>
    <dgm:pt modelId="{9AFABDB7-5804-442B-967C-4055FF759359}" type="pres">
      <dgm:prSet presAssocID="{42233770-C7C4-4154-A6E0-2F9A1ED8CDA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6EEAFD-A8DF-4613-8BA3-B51C5EA10E88}" type="pres">
      <dgm:prSet presAssocID="{42233770-C7C4-4154-A6E0-2F9A1ED8CDA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A93EC1-292E-4438-BD41-F5081F3D0E97}" type="pres">
      <dgm:prSet presAssocID="{2A73434B-3829-4A38-B2F7-96D55DBF948A}" presName="space" presStyleCnt="0"/>
      <dgm:spPr/>
    </dgm:pt>
    <dgm:pt modelId="{504E9BF8-5BCB-4112-B034-C9CBF2322E56}" type="pres">
      <dgm:prSet presAssocID="{3798E7C3-056C-420C-9F7D-48B26AB3838E}" presName="composite" presStyleCnt="0"/>
      <dgm:spPr/>
    </dgm:pt>
    <dgm:pt modelId="{C8EC4877-A240-4C35-AFB5-BFBCBBFA3B5B}" type="pres">
      <dgm:prSet presAssocID="{3798E7C3-056C-420C-9F7D-48B26AB3838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A051A-9E3E-4FFC-87F3-E7688E035C54}" type="pres">
      <dgm:prSet presAssocID="{3798E7C3-056C-420C-9F7D-48B26AB3838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A2EE09-1ECD-4545-B0D5-496063FE6AD5}" type="pres">
      <dgm:prSet presAssocID="{AE1584E7-DEAD-423D-9CAF-13BB0B2F4B64}" presName="space" presStyleCnt="0"/>
      <dgm:spPr/>
    </dgm:pt>
    <dgm:pt modelId="{7AFE7642-714A-46B4-8EBB-70A62732B5ED}" type="pres">
      <dgm:prSet presAssocID="{7D809B9E-79AC-476E-B89C-B076BAF62344}" presName="composite" presStyleCnt="0"/>
      <dgm:spPr/>
    </dgm:pt>
    <dgm:pt modelId="{EBAB98FD-6B9A-46CE-85F3-DA59811E1FE9}" type="pres">
      <dgm:prSet presAssocID="{7D809B9E-79AC-476E-B89C-B076BAF623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F4B89F-A6FA-41CF-8F49-F957C8D92260}" type="pres">
      <dgm:prSet presAssocID="{7D809B9E-79AC-476E-B89C-B076BAF6234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28C51C-257F-4A05-9E52-65B486F8A45F}" type="pres">
      <dgm:prSet presAssocID="{2787AA23-24D9-4090-9D46-44673CE38D7A}" presName="space" presStyleCnt="0"/>
      <dgm:spPr/>
    </dgm:pt>
    <dgm:pt modelId="{887CE3A9-B9AF-497F-932B-544EDEDFEADA}" type="pres">
      <dgm:prSet presAssocID="{3E922B8A-F80E-400E-B63A-190F822E9B3F}" presName="composite" presStyleCnt="0"/>
      <dgm:spPr/>
    </dgm:pt>
    <dgm:pt modelId="{8C77B2F4-B1AC-49DE-83D4-5A2EE13BC86E}" type="pres">
      <dgm:prSet presAssocID="{3E922B8A-F80E-400E-B63A-190F822E9B3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625EA7-FD14-46C0-9264-9A6658968B8A}" type="pres">
      <dgm:prSet presAssocID="{3E922B8A-F80E-400E-B63A-190F822E9B3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0405C3-E5C0-4D5F-9B66-12448BF30BAE}" type="presOf" srcId="{C8197C8C-205F-4969-B2E4-4ED50D0B7836}" destId="{5AE65944-62AF-4A8E-872F-2E7DC07058AF}" srcOrd="0" destOrd="0" presId="urn:microsoft.com/office/officeart/2005/8/layout/hList1"/>
    <dgm:cxn modelId="{9CEC2CD1-61FB-4865-9DB5-5FD83A690738}" type="presOf" srcId="{760A6D55-9EE2-4EE3-8391-367FE82690CC}" destId="{796EEAFD-A8DF-4613-8BA3-B51C5EA10E88}" srcOrd="0" destOrd="0" presId="urn:microsoft.com/office/officeart/2005/8/layout/hList1"/>
    <dgm:cxn modelId="{76F27BCD-58BE-4698-904E-4A400EDD520D}" srcId="{3E922B8A-F80E-400E-B63A-190F822E9B3F}" destId="{CFB88171-BD17-4F02-8D39-B56D8BEF0582}" srcOrd="0" destOrd="0" parTransId="{1108AD20-C8D9-4D08-8ACC-A0EDA776E7B0}" sibTransId="{E8E77785-676C-4551-9D5D-05C97D9DAE04}"/>
    <dgm:cxn modelId="{2FD901CB-7E3B-4CC8-BE39-DA7BD0A01260}" type="presOf" srcId="{CFB88171-BD17-4F02-8D39-B56D8BEF0582}" destId="{D0625EA7-FD14-46C0-9264-9A6658968B8A}" srcOrd="0" destOrd="0" presId="urn:microsoft.com/office/officeart/2005/8/layout/hList1"/>
    <dgm:cxn modelId="{1E93E52F-F394-4872-951B-DAC835276EA9}" type="presOf" srcId="{23CA3F9D-4D0A-491E-BB9F-E15D603CDEDD}" destId="{D0625EA7-FD14-46C0-9264-9A6658968B8A}" srcOrd="0" destOrd="1" presId="urn:microsoft.com/office/officeart/2005/8/layout/hList1"/>
    <dgm:cxn modelId="{5F92CB60-EDDD-4281-BABD-64A0D0A33117}" type="presOf" srcId="{4C599532-7311-4900-A46B-2979D1AE0D59}" destId="{D0625EA7-FD14-46C0-9264-9A6658968B8A}" srcOrd="0" destOrd="4" presId="urn:microsoft.com/office/officeart/2005/8/layout/hList1"/>
    <dgm:cxn modelId="{40C0E8E3-4468-4B85-86D2-7A495886907D}" type="presOf" srcId="{3E922B8A-F80E-400E-B63A-190F822E9B3F}" destId="{8C77B2F4-B1AC-49DE-83D4-5A2EE13BC86E}" srcOrd="0" destOrd="0" presId="urn:microsoft.com/office/officeart/2005/8/layout/hList1"/>
    <dgm:cxn modelId="{C5496E21-6E84-46CC-94D0-A701736795E1}" type="presOf" srcId="{6C9E0E75-598B-4C92-B84C-185DC6C29473}" destId="{796EEAFD-A8DF-4613-8BA3-B51C5EA10E88}" srcOrd="0" destOrd="2" presId="urn:microsoft.com/office/officeart/2005/8/layout/hList1"/>
    <dgm:cxn modelId="{ACAFF22E-F373-4C61-81B6-477E234DCAA3}" srcId="{42233770-C7C4-4154-A6E0-2F9A1ED8CDA7}" destId="{760A6D55-9EE2-4EE3-8391-367FE82690CC}" srcOrd="0" destOrd="0" parTransId="{B9D8AB70-EB1E-4AED-8DFF-A8B4222572D2}" sibTransId="{C2AEF114-1750-4385-BA5F-79B1CED3DDFE}"/>
    <dgm:cxn modelId="{B69BF451-753A-4BAE-A25E-6D38D0560F56}" type="presOf" srcId="{42233770-C7C4-4154-A6E0-2F9A1ED8CDA7}" destId="{9AFABDB7-5804-442B-967C-4055FF759359}" srcOrd="0" destOrd="0" presId="urn:microsoft.com/office/officeart/2005/8/layout/hList1"/>
    <dgm:cxn modelId="{C64E4E85-2C2F-48E4-9CBC-2003784F5BE5}" type="presOf" srcId="{5041A4AD-4CC3-4D57-8EAC-3A1035EA6318}" destId="{796EEAFD-A8DF-4613-8BA3-B51C5EA10E88}" srcOrd="0" destOrd="4" presId="urn:microsoft.com/office/officeart/2005/8/layout/hList1"/>
    <dgm:cxn modelId="{DD7BD068-A9D1-4B88-B988-824E314809DB}" type="presOf" srcId="{7D809B9E-79AC-476E-B89C-B076BAF62344}" destId="{EBAB98FD-6B9A-46CE-85F3-DA59811E1FE9}" srcOrd="0" destOrd="0" presId="urn:microsoft.com/office/officeart/2005/8/layout/hList1"/>
    <dgm:cxn modelId="{1ECC8409-6F79-437B-B78E-C3C2EFF453FE}" srcId="{3798E7C3-056C-420C-9F7D-48B26AB3838E}" destId="{C57430D7-CFAF-40A2-A4ED-617EBA2CDB25}" srcOrd="2" destOrd="0" parTransId="{8EB449EB-7D49-4256-9CC0-D35AD7BC9449}" sibTransId="{CF763B57-44F5-4E5F-9170-EC4F9032FF73}"/>
    <dgm:cxn modelId="{A2CB763B-4C1A-44C5-AF86-7F19182230F7}" type="presOf" srcId="{E7CACE27-C070-4881-B8F8-3848BF3C2C7D}" destId="{D0625EA7-FD14-46C0-9264-9A6658968B8A}" srcOrd="0" destOrd="2" presId="urn:microsoft.com/office/officeart/2005/8/layout/hList1"/>
    <dgm:cxn modelId="{31009D0A-2450-4DE1-8E78-0FE5555B94F8}" type="presOf" srcId="{09993426-37F3-48A4-9995-ECFB76A49B87}" destId="{6FF4B89F-A6FA-41CF-8F49-F957C8D92260}" srcOrd="0" destOrd="2" presId="urn:microsoft.com/office/officeart/2005/8/layout/hList1"/>
    <dgm:cxn modelId="{9BF4CA47-3B1C-40B0-A1EA-7F6EC42CBED1}" srcId="{7D809B9E-79AC-476E-B89C-B076BAF62344}" destId="{058C4312-8A70-4550-AE99-6FF7A751F58B}" srcOrd="1" destOrd="0" parTransId="{DDDFDC71-F342-4549-BE72-539B4AEF8E15}" sibTransId="{91FBC397-34D2-4591-8AC2-75E29EC2AC26}"/>
    <dgm:cxn modelId="{363EABD6-EAA1-4614-B9DC-511A1D130557}" srcId="{42233770-C7C4-4154-A6E0-2F9A1ED8CDA7}" destId="{5041A4AD-4CC3-4D57-8EAC-3A1035EA6318}" srcOrd="4" destOrd="0" parTransId="{0554E6DF-CEE0-4F57-A2E6-F416CC1FF7A6}" sibTransId="{3F217AB0-A439-45D4-951E-64ED33B63D2A}"/>
    <dgm:cxn modelId="{2B754521-DCD6-4DC3-91CF-4E3728925EDB}" srcId="{42233770-C7C4-4154-A6E0-2F9A1ED8CDA7}" destId="{D7A43E3C-5923-4A0C-97A5-C44C2F129CA9}" srcOrd="1" destOrd="0" parTransId="{DCD0C398-4C0C-4DDA-B469-6E3BBC3EF103}" sibTransId="{52A27F67-AD19-464A-9519-964B6DF5604E}"/>
    <dgm:cxn modelId="{6BACE6AE-83F3-4422-AB7B-405A7B58C6CF}" type="presOf" srcId="{058C4312-8A70-4550-AE99-6FF7A751F58B}" destId="{6FF4B89F-A6FA-41CF-8F49-F957C8D92260}" srcOrd="0" destOrd="1" presId="urn:microsoft.com/office/officeart/2005/8/layout/hList1"/>
    <dgm:cxn modelId="{1FA965C9-0275-45FC-80C6-8A7360C2CDDE}" type="presOf" srcId="{3798E7C3-056C-420C-9F7D-48B26AB3838E}" destId="{C8EC4877-A240-4C35-AFB5-BFBCBBFA3B5B}" srcOrd="0" destOrd="0" presId="urn:microsoft.com/office/officeart/2005/8/layout/hList1"/>
    <dgm:cxn modelId="{0BEF2EFE-550D-4223-810F-FB451E30568A}" srcId="{3E922B8A-F80E-400E-B63A-190F822E9B3F}" destId="{FE3316E5-3AD2-49C6-A746-2D11EB072F6B}" srcOrd="3" destOrd="0" parTransId="{7CD26A98-5375-4E9E-B7CA-53842878A1AE}" sibTransId="{BAB40931-C7B2-4927-B415-E6FE7770C92B}"/>
    <dgm:cxn modelId="{5EAFF39B-C92B-4618-8CF7-E467002FEF9D}" srcId="{7D809B9E-79AC-476E-B89C-B076BAF62344}" destId="{2C49B1D6-1292-4D15-BC9B-7183D21D4BE8}" srcOrd="3" destOrd="0" parTransId="{050503AB-E2FC-46D5-A474-9C12B2471A2F}" sibTransId="{C8F93DD4-A581-4F11-BD55-C423EE4C4336}"/>
    <dgm:cxn modelId="{013EF9EB-EC4F-4995-BADB-92639FF9F736}" srcId="{42233770-C7C4-4154-A6E0-2F9A1ED8CDA7}" destId="{BDF9F645-DE2B-47A2-9349-2C1083F88CCF}" srcOrd="3" destOrd="0" parTransId="{C52443CA-D483-4A2C-98BE-F180D096C4B4}" sibTransId="{E0B08E7A-2F33-423D-B8BF-AA3358EE18C7}"/>
    <dgm:cxn modelId="{E1230DAA-E44D-48E7-8897-AA689B188F56}" type="presOf" srcId="{889D4E82-263C-431C-8D46-06C46BDD5651}" destId="{291A051A-9E3E-4FFC-87F3-E7688E035C54}" srcOrd="0" destOrd="1" presId="urn:microsoft.com/office/officeart/2005/8/layout/hList1"/>
    <dgm:cxn modelId="{5D10287A-7F0F-4FA6-909A-A3B61AC0A7C2}" srcId="{C8197C8C-205F-4969-B2E4-4ED50D0B7836}" destId="{3798E7C3-056C-420C-9F7D-48B26AB3838E}" srcOrd="1" destOrd="0" parTransId="{98B18BF1-107D-441E-86FF-B0F8571A5295}" sibTransId="{AE1584E7-DEAD-423D-9CAF-13BB0B2F4B64}"/>
    <dgm:cxn modelId="{AFF6FEF3-13D0-4574-BEA4-B9017E0C13F8}" type="presOf" srcId="{3EA336AD-EB81-425F-ACE4-16650D8ED36B}" destId="{291A051A-9E3E-4FFC-87F3-E7688E035C54}" srcOrd="0" destOrd="0" presId="urn:microsoft.com/office/officeart/2005/8/layout/hList1"/>
    <dgm:cxn modelId="{3A1CDA91-B3CA-4685-A020-7C3B97420D62}" type="presOf" srcId="{C57430D7-CFAF-40A2-A4ED-617EBA2CDB25}" destId="{291A051A-9E3E-4FFC-87F3-E7688E035C54}" srcOrd="0" destOrd="2" presId="urn:microsoft.com/office/officeart/2005/8/layout/hList1"/>
    <dgm:cxn modelId="{160CCA3B-F5C2-45ED-ACC7-7A3C323CED7C}" type="presOf" srcId="{96FF227A-8B01-4ABD-BB3B-349952FE2179}" destId="{6FF4B89F-A6FA-41CF-8F49-F957C8D92260}" srcOrd="0" destOrd="0" presId="urn:microsoft.com/office/officeart/2005/8/layout/hList1"/>
    <dgm:cxn modelId="{719CFA18-C8E5-48FA-9264-D817C29F9A26}" srcId="{7D809B9E-79AC-476E-B89C-B076BAF62344}" destId="{96FF227A-8B01-4ABD-BB3B-349952FE2179}" srcOrd="0" destOrd="0" parTransId="{A5B06EFB-3FE6-4DDC-A2FA-CF9F0E371733}" sibTransId="{FF0E8328-C2A4-4BD0-8ABE-571676DC6812}"/>
    <dgm:cxn modelId="{11342EC0-9649-451E-848C-1CC4331F6A81}" srcId="{42233770-C7C4-4154-A6E0-2F9A1ED8CDA7}" destId="{6C9E0E75-598B-4C92-B84C-185DC6C29473}" srcOrd="2" destOrd="0" parTransId="{404C2745-223D-4314-A96A-30EB099B1A6B}" sibTransId="{A67AFBAA-B914-4E91-94E4-3B0BF6638A65}"/>
    <dgm:cxn modelId="{FC66EEA7-C5A3-4330-9205-CEDE4D7DE3C5}" srcId="{C8197C8C-205F-4969-B2E4-4ED50D0B7836}" destId="{7D809B9E-79AC-476E-B89C-B076BAF62344}" srcOrd="2" destOrd="0" parTransId="{65521425-AA2E-423C-955E-D3D60E70D338}" sibTransId="{2787AA23-24D9-4090-9D46-44673CE38D7A}"/>
    <dgm:cxn modelId="{84892415-A188-424B-A131-14FCE827599E}" srcId="{3E922B8A-F80E-400E-B63A-190F822E9B3F}" destId="{23CA3F9D-4D0A-491E-BB9F-E15D603CDEDD}" srcOrd="1" destOrd="0" parTransId="{1084305C-BB84-47CF-8393-ECA59AC5B4BE}" sibTransId="{1CA1D5D6-EAF5-4F54-A8DC-01348E34DED7}"/>
    <dgm:cxn modelId="{FD99E2C3-7FC3-4AE8-AD2B-57BF434E0589}" srcId="{3798E7C3-056C-420C-9F7D-48B26AB3838E}" destId="{889D4E82-263C-431C-8D46-06C46BDD5651}" srcOrd="1" destOrd="0" parTransId="{DFF03F41-5531-498C-AF78-56139ACAECCA}" sibTransId="{213C13A4-99BA-4F11-B0EE-0AA8A94A6C43}"/>
    <dgm:cxn modelId="{75AF3A78-69CD-4347-8328-BAC448ABAB35}" type="presOf" srcId="{D7A43E3C-5923-4A0C-97A5-C44C2F129CA9}" destId="{796EEAFD-A8DF-4613-8BA3-B51C5EA10E88}" srcOrd="0" destOrd="1" presId="urn:microsoft.com/office/officeart/2005/8/layout/hList1"/>
    <dgm:cxn modelId="{5314F7FD-1778-494F-A1FD-E51E1522934F}" srcId="{3E922B8A-F80E-400E-B63A-190F822E9B3F}" destId="{4C599532-7311-4900-A46B-2979D1AE0D59}" srcOrd="4" destOrd="0" parTransId="{98F42F36-D1FE-472C-9E03-A87ED192C5CD}" sibTransId="{311229FE-6458-478B-9E8B-C8007064B8C4}"/>
    <dgm:cxn modelId="{BFF4A262-074D-46C5-B942-E9ADA6FBC286}" type="presOf" srcId="{FE3316E5-3AD2-49C6-A746-2D11EB072F6B}" destId="{D0625EA7-FD14-46C0-9264-9A6658968B8A}" srcOrd="0" destOrd="3" presId="urn:microsoft.com/office/officeart/2005/8/layout/hList1"/>
    <dgm:cxn modelId="{45479867-D232-433A-8203-211FAD77CBAA}" srcId="{C8197C8C-205F-4969-B2E4-4ED50D0B7836}" destId="{42233770-C7C4-4154-A6E0-2F9A1ED8CDA7}" srcOrd="0" destOrd="0" parTransId="{3BE3400E-09B2-4174-81C7-4D1AF34A1CFD}" sibTransId="{2A73434B-3829-4A38-B2F7-96D55DBF948A}"/>
    <dgm:cxn modelId="{F47772F8-C225-4C1D-A886-4AF053D0B181}" type="presOf" srcId="{2C49B1D6-1292-4D15-BC9B-7183D21D4BE8}" destId="{6FF4B89F-A6FA-41CF-8F49-F957C8D92260}" srcOrd="0" destOrd="3" presId="urn:microsoft.com/office/officeart/2005/8/layout/hList1"/>
    <dgm:cxn modelId="{47A2E752-D0AB-4DA3-9D01-6C4E18534287}" srcId="{3798E7C3-056C-420C-9F7D-48B26AB3838E}" destId="{3EA336AD-EB81-425F-ACE4-16650D8ED36B}" srcOrd="0" destOrd="0" parTransId="{DC592F7C-5854-4E89-9B54-98FA793556C9}" sibTransId="{E816F4AC-F7B5-4D1D-B9FF-CD5462C7BEE8}"/>
    <dgm:cxn modelId="{5CF0F6BC-51FE-43BD-891D-2022074FC9D9}" srcId="{C8197C8C-205F-4969-B2E4-4ED50D0B7836}" destId="{3E922B8A-F80E-400E-B63A-190F822E9B3F}" srcOrd="3" destOrd="0" parTransId="{40598674-B13B-4180-BA92-82AE3EBD577F}" sibTransId="{0830C37F-B5F2-4CA0-A22F-207A9BD8D97B}"/>
    <dgm:cxn modelId="{1D123562-8680-438E-9E4D-10D71BE77911}" srcId="{7D809B9E-79AC-476E-B89C-B076BAF62344}" destId="{09993426-37F3-48A4-9995-ECFB76A49B87}" srcOrd="2" destOrd="0" parTransId="{5A40C280-4A8F-4BD3-8CC9-6C8CE9CCEAE4}" sibTransId="{592D0992-9F8E-429F-81A2-AAE7D00EB3E3}"/>
    <dgm:cxn modelId="{D346F12F-A8CE-4433-B941-CA1F9D4E9643}" srcId="{3E922B8A-F80E-400E-B63A-190F822E9B3F}" destId="{E7CACE27-C070-4881-B8F8-3848BF3C2C7D}" srcOrd="2" destOrd="0" parTransId="{9C796240-EBA9-4E2E-98A6-F47C264178CC}" sibTransId="{E3B43309-715E-4B23-929B-B14A5798FCF6}"/>
    <dgm:cxn modelId="{B4B91E41-BF08-46D0-90EB-713CC1F48AFD}" type="presOf" srcId="{BDF9F645-DE2B-47A2-9349-2C1083F88CCF}" destId="{796EEAFD-A8DF-4613-8BA3-B51C5EA10E88}" srcOrd="0" destOrd="3" presId="urn:microsoft.com/office/officeart/2005/8/layout/hList1"/>
    <dgm:cxn modelId="{EFF94309-8352-41EF-A791-F5AEB5D30FD9}" type="presParOf" srcId="{5AE65944-62AF-4A8E-872F-2E7DC07058AF}" destId="{16FE0F14-1C89-49C8-8B35-3CAA502FC415}" srcOrd="0" destOrd="0" presId="urn:microsoft.com/office/officeart/2005/8/layout/hList1"/>
    <dgm:cxn modelId="{C04E79DB-998C-41EC-A070-248E8526CB93}" type="presParOf" srcId="{16FE0F14-1C89-49C8-8B35-3CAA502FC415}" destId="{9AFABDB7-5804-442B-967C-4055FF759359}" srcOrd="0" destOrd="0" presId="urn:microsoft.com/office/officeart/2005/8/layout/hList1"/>
    <dgm:cxn modelId="{543C9BA4-B998-4CEE-BA3A-9D3727ED2807}" type="presParOf" srcId="{16FE0F14-1C89-49C8-8B35-3CAA502FC415}" destId="{796EEAFD-A8DF-4613-8BA3-B51C5EA10E88}" srcOrd="1" destOrd="0" presId="urn:microsoft.com/office/officeart/2005/8/layout/hList1"/>
    <dgm:cxn modelId="{4C411C7E-0A75-4572-91DF-A463B8AB3DF2}" type="presParOf" srcId="{5AE65944-62AF-4A8E-872F-2E7DC07058AF}" destId="{92A93EC1-292E-4438-BD41-F5081F3D0E97}" srcOrd="1" destOrd="0" presId="urn:microsoft.com/office/officeart/2005/8/layout/hList1"/>
    <dgm:cxn modelId="{A6D58ECC-FE6B-45FD-B328-7BE2C5AA426C}" type="presParOf" srcId="{5AE65944-62AF-4A8E-872F-2E7DC07058AF}" destId="{504E9BF8-5BCB-4112-B034-C9CBF2322E56}" srcOrd="2" destOrd="0" presId="urn:microsoft.com/office/officeart/2005/8/layout/hList1"/>
    <dgm:cxn modelId="{49E0E6CA-8D4B-46DC-955E-F96658E5053F}" type="presParOf" srcId="{504E9BF8-5BCB-4112-B034-C9CBF2322E56}" destId="{C8EC4877-A240-4C35-AFB5-BFBCBBFA3B5B}" srcOrd="0" destOrd="0" presId="urn:microsoft.com/office/officeart/2005/8/layout/hList1"/>
    <dgm:cxn modelId="{4B368A19-B2F4-4F2A-9AC4-2F3503F592C5}" type="presParOf" srcId="{504E9BF8-5BCB-4112-B034-C9CBF2322E56}" destId="{291A051A-9E3E-4FFC-87F3-E7688E035C54}" srcOrd="1" destOrd="0" presId="urn:microsoft.com/office/officeart/2005/8/layout/hList1"/>
    <dgm:cxn modelId="{D8268860-0ACD-4D67-8007-6CE0F84A485E}" type="presParOf" srcId="{5AE65944-62AF-4A8E-872F-2E7DC07058AF}" destId="{22A2EE09-1ECD-4545-B0D5-496063FE6AD5}" srcOrd="3" destOrd="0" presId="urn:microsoft.com/office/officeart/2005/8/layout/hList1"/>
    <dgm:cxn modelId="{74802A7F-4BF6-4A82-A88C-750923CA014F}" type="presParOf" srcId="{5AE65944-62AF-4A8E-872F-2E7DC07058AF}" destId="{7AFE7642-714A-46B4-8EBB-70A62732B5ED}" srcOrd="4" destOrd="0" presId="urn:microsoft.com/office/officeart/2005/8/layout/hList1"/>
    <dgm:cxn modelId="{78F96268-6A65-4228-8026-B431FE6CA66D}" type="presParOf" srcId="{7AFE7642-714A-46B4-8EBB-70A62732B5ED}" destId="{EBAB98FD-6B9A-46CE-85F3-DA59811E1FE9}" srcOrd="0" destOrd="0" presId="urn:microsoft.com/office/officeart/2005/8/layout/hList1"/>
    <dgm:cxn modelId="{BB45D084-1862-4648-9A99-B3A3A0541654}" type="presParOf" srcId="{7AFE7642-714A-46B4-8EBB-70A62732B5ED}" destId="{6FF4B89F-A6FA-41CF-8F49-F957C8D92260}" srcOrd="1" destOrd="0" presId="urn:microsoft.com/office/officeart/2005/8/layout/hList1"/>
    <dgm:cxn modelId="{9A72CC47-A8C6-479C-916F-9C8650CCC5CA}" type="presParOf" srcId="{5AE65944-62AF-4A8E-872F-2E7DC07058AF}" destId="{F028C51C-257F-4A05-9E52-65B486F8A45F}" srcOrd="5" destOrd="0" presId="urn:microsoft.com/office/officeart/2005/8/layout/hList1"/>
    <dgm:cxn modelId="{880D6539-AF61-4CB3-A0F2-004059A81333}" type="presParOf" srcId="{5AE65944-62AF-4A8E-872F-2E7DC07058AF}" destId="{887CE3A9-B9AF-497F-932B-544EDEDFEADA}" srcOrd="6" destOrd="0" presId="urn:microsoft.com/office/officeart/2005/8/layout/hList1"/>
    <dgm:cxn modelId="{A5B66F83-61BF-4E2E-B2C9-A2AB5488FE7F}" type="presParOf" srcId="{887CE3A9-B9AF-497F-932B-544EDEDFEADA}" destId="{8C77B2F4-B1AC-49DE-83D4-5A2EE13BC86E}" srcOrd="0" destOrd="0" presId="urn:microsoft.com/office/officeart/2005/8/layout/hList1"/>
    <dgm:cxn modelId="{E86BBD4E-20AC-4A8B-8E30-C3D19584DD18}" type="presParOf" srcId="{887CE3A9-B9AF-497F-932B-544EDEDFEADA}" destId="{D0625EA7-FD14-46C0-9264-9A6658968B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45BB-CA72-43C1-AD78-86B35F6531E1}">
      <dsp:nvSpPr>
        <dsp:cNvPr id="0" name=""/>
        <dsp:cNvSpPr/>
      </dsp:nvSpPr>
      <dsp:spPr>
        <a:xfrm>
          <a:off x="236220" y="0"/>
          <a:ext cx="5410200" cy="54102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9BFF0-5636-453B-9629-9A25ED9291AF}">
      <dsp:nvSpPr>
        <dsp:cNvPr id="0" name=""/>
        <dsp:cNvSpPr/>
      </dsp:nvSpPr>
      <dsp:spPr>
        <a:xfrm>
          <a:off x="750189" y="513969"/>
          <a:ext cx="2109978" cy="2109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hlinkClick xmlns:r="http://schemas.openxmlformats.org/officeDocument/2006/relationships" r:id="" action="ppaction://hlinksldjump"/>
            </a:rPr>
            <a:t>適性分組</a:t>
          </a:r>
          <a:endParaRPr lang="zh-TW" altLang="en-US" sz="4800" kern="1200" dirty="0"/>
        </a:p>
      </dsp:txBody>
      <dsp:txXfrm>
        <a:off x="853190" y="616970"/>
        <a:ext cx="1903976" cy="1903976"/>
      </dsp:txXfrm>
    </dsp:sp>
    <dsp:sp modelId="{9CC8FC1E-8DFA-4BC9-9ACD-84BD931F6E92}">
      <dsp:nvSpPr>
        <dsp:cNvPr id="0" name=""/>
        <dsp:cNvSpPr/>
      </dsp:nvSpPr>
      <dsp:spPr>
        <a:xfrm>
          <a:off x="3022473" y="513969"/>
          <a:ext cx="2109978" cy="21099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hlinkClick xmlns:r="http://schemas.openxmlformats.org/officeDocument/2006/relationships" r:id="" action="ppaction://hlinksldjump"/>
            </a:rPr>
            <a:t>跨域多元選修</a:t>
          </a:r>
          <a:endParaRPr lang="zh-TW" altLang="en-US" sz="4800" kern="1200" dirty="0"/>
        </a:p>
      </dsp:txBody>
      <dsp:txXfrm>
        <a:off x="3125474" y="616970"/>
        <a:ext cx="1903976" cy="1903976"/>
      </dsp:txXfrm>
    </dsp:sp>
    <dsp:sp modelId="{466A1751-8102-4C16-94C0-CAB7850FD6F0}">
      <dsp:nvSpPr>
        <dsp:cNvPr id="0" name=""/>
        <dsp:cNvSpPr/>
      </dsp:nvSpPr>
      <dsp:spPr>
        <a:xfrm>
          <a:off x="750189" y="2786253"/>
          <a:ext cx="2109978" cy="21099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hlinkClick xmlns:r="http://schemas.openxmlformats.org/officeDocument/2006/relationships" r:id="" action="ppaction://hlinksldjump"/>
            </a:rPr>
            <a:t>彈性學習</a:t>
          </a:r>
          <a:endParaRPr lang="zh-TW" altLang="en-US" sz="4800" kern="1200" dirty="0"/>
        </a:p>
      </dsp:txBody>
      <dsp:txXfrm>
        <a:off x="853190" y="2889254"/>
        <a:ext cx="1903976" cy="1903976"/>
      </dsp:txXfrm>
    </dsp:sp>
    <dsp:sp modelId="{D874005B-6880-4546-BF30-D1BBDB45A787}">
      <dsp:nvSpPr>
        <dsp:cNvPr id="0" name=""/>
        <dsp:cNvSpPr/>
      </dsp:nvSpPr>
      <dsp:spPr>
        <a:xfrm>
          <a:off x="3022473" y="2786253"/>
          <a:ext cx="2109978" cy="21099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hlinkClick xmlns:r="http://schemas.openxmlformats.org/officeDocument/2006/relationships" r:id="" action="ppaction://hlinksldjump"/>
            </a:rPr>
            <a:t>技能領域規劃</a:t>
          </a:r>
          <a:endParaRPr lang="zh-TW" altLang="en-US" sz="4000" kern="1200" dirty="0"/>
        </a:p>
      </dsp:txBody>
      <dsp:txXfrm>
        <a:off x="3125474" y="2889254"/>
        <a:ext cx="1903976" cy="1903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7A63D-3293-4572-AAFD-6F2E125E7222}">
      <dsp:nvSpPr>
        <dsp:cNvPr id="0" name=""/>
        <dsp:cNvSpPr/>
      </dsp:nvSpPr>
      <dsp:spPr>
        <a:xfrm>
          <a:off x="3224106" y="2438400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hlinkClick xmlns:r="http://schemas.openxmlformats.org/officeDocument/2006/relationships" r:id="" action="ppaction://hlinksldjump"/>
            </a:rPr>
            <a:t>學習歷程檔案</a:t>
          </a:r>
          <a:endParaRPr lang="zh-TW" altLang="en-US" sz="3600" kern="1200" dirty="0"/>
        </a:p>
      </dsp:txBody>
      <dsp:txXfrm>
        <a:off x="3823272" y="3136513"/>
        <a:ext cx="1781934" cy="1531918"/>
      </dsp:txXfrm>
    </dsp:sp>
    <dsp:sp modelId="{9BF33300-B013-4E40-A991-3F25F412F2AF}">
      <dsp:nvSpPr>
        <dsp:cNvPr id="0" name=""/>
        <dsp:cNvSpPr/>
      </dsp:nvSpPr>
      <dsp:spPr>
        <a:xfrm>
          <a:off x="1490133" y="1733973"/>
          <a:ext cx="2167466" cy="2167466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hlinkClick xmlns:r="http://schemas.openxmlformats.org/officeDocument/2006/relationships" r:id="" action="ppaction://hlinksldjump"/>
            </a:rPr>
            <a:t>課諮師</a:t>
          </a:r>
          <a:endParaRPr lang="zh-TW" altLang="en-US" sz="3600" kern="1200" dirty="0"/>
        </a:p>
      </dsp:txBody>
      <dsp:txXfrm>
        <a:off x="2035799" y="2282937"/>
        <a:ext cx="1076134" cy="1069538"/>
      </dsp:txXfrm>
    </dsp:sp>
    <dsp:sp modelId="{688EB6F9-8D77-4A69-9511-A356724A5D91}">
      <dsp:nvSpPr>
        <dsp:cNvPr id="0" name=""/>
        <dsp:cNvSpPr/>
      </dsp:nvSpPr>
      <dsp:spPr>
        <a:xfrm rot="20700000">
          <a:off x="2704135" y="238642"/>
          <a:ext cx="2123675" cy="2123675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hlinkClick xmlns:r="http://schemas.openxmlformats.org/officeDocument/2006/relationships" r:id="" action="ppaction://hlinksldjump"/>
            </a:rPr>
            <a:t>實作評量</a:t>
          </a:r>
          <a:endParaRPr lang="zh-TW" altLang="en-US" sz="3600" kern="1200" dirty="0"/>
        </a:p>
      </dsp:txBody>
      <dsp:txXfrm rot="-20700000">
        <a:off x="3169919" y="704426"/>
        <a:ext cx="1192106" cy="1192106"/>
      </dsp:txXfrm>
    </dsp:sp>
    <dsp:sp modelId="{48B28757-57BE-4EA3-B2B0-C041914CCF28}">
      <dsp:nvSpPr>
        <dsp:cNvPr id="0" name=""/>
        <dsp:cNvSpPr/>
      </dsp:nvSpPr>
      <dsp:spPr>
        <a:xfrm>
          <a:off x="300861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72839-D5EA-48BD-9DFB-9E2D3CE606BE}">
      <dsp:nvSpPr>
        <dsp:cNvPr id="0" name=""/>
        <dsp:cNvSpPr/>
      </dsp:nvSpPr>
      <dsp:spPr>
        <a:xfrm>
          <a:off x="110627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CEFC-7ED3-4222-B244-7AF3EBE1BF24}">
      <dsp:nvSpPr>
        <dsp:cNvPr id="0" name=""/>
        <dsp:cNvSpPr/>
      </dsp:nvSpPr>
      <dsp:spPr>
        <a:xfrm>
          <a:off x="221290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339618" y="555"/>
          <a:ext cx="10458000" cy="2801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標楷體" pitchFamily="65" charset="-120"/>
              <a:ea typeface="標楷體" pitchFamily="65" charset="-120"/>
            </a:rPr>
            <a:t>「</a:t>
          </a:r>
          <a:r>
            <a:rPr 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成就每一個孩子—適性揚才、終身學習</a:t>
          </a:r>
          <a:r>
            <a:rPr lang="zh-TW" sz="2800" b="1" kern="1200" dirty="0" smtClean="0">
              <a:latin typeface="標楷體" pitchFamily="65" charset="-120"/>
              <a:ea typeface="標楷體" pitchFamily="65" charset="-120"/>
            </a:rPr>
            <a:t>」</a:t>
          </a:r>
          <a:endParaRPr lang="en-US" altLang="zh-TW" sz="2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21684" y="82621"/>
        <a:ext cx="10293868" cy="2637824"/>
      </dsp:txXfrm>
    </dsp:sp>
    <dsp:sp modelId="{B07CEB32-E64A-455C-9879-D89AAD088263}">
      <dsp:nvSpPr>
        <dsp:cNvPr id="0" name=""/>
        <dsp:cNvSpPr/>
      </dsp:nvSpPr>
      <dsp:spPr>
        <a:xfrm>
          <a:off x="219013" y="2952195"/>
          <a:ext cx="3115184" cy="1316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57583" y="2990765"/>
        <a:ext cx="3038044" cy="1239726"/>
      </dsp:txXfrm>
    </dsp:sp>
    <dsp:sp modelId="{CF90D5DA-8C17-44FB-AF78-FCBF43B1E0EB}">
      <dsp:nvSpPr>
        <dsp:cNvPr id="0" name=""/>
        <dsp:cNvSpPr/>
      </dsp:nvSpPr>
      <dsp:spPr>
        <a:xfrm>
          <a:off x="3833240" y="2934970"/>
          <a:ext cx="3411789" cy="1404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874386" y="2976116"/>
        <a:ext cx="3329497" cy="1322523"/>
      </dsp:txXfrm>
    </dsp:sp>
    <dsp:sp modelId="{14611A2B-767B-4E4B-B9C1-A9DF36CD909B}">
      <dsp:nvSpPr>
        <dsp:cNvPr id="0" name=""/>
        <dsp:cNvSpPr/>
      </dsp:nvSpPr>
      <dsp:spPr>
        <a:xfrm>
          <a:off x="7769697" y="2934970"/>
          <a:ext cx="2975717" cy="1450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7812167" y="2977440"/>
        <a:ext cx="2890777" cy="1365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2267-18A8-476B-AE0C-65FAEAD4F52D}">
      <dsp:nvSpPr>
        <dsp:cNvPr id="0" name=""/>
        <dsp:cNvSpPr/>
      </dsp:nvSpPr>
      <dsp:spPr>
        <a:xfrm rot="3436603">
          <a:off x="3856556" y="4651172"/>
          <a:ext cx="1302297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302297" y="190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298DE-B6C5-4005-A2B1-DF26B2245444}">
      <dsp:nvSpPr>
        <dsp:cNvPr id="0" name=""/>
        <dsp:cNvSpPr/>
      </dsp:nvSpPr>
      <dsp:spPr>
        <a:xfrm rot="1250520">
          <a:off x="4425570" y="3755080"/>
          <a:ext cx="984081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984081" y="190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7AFE3-A097-42D1-9867-C7DBF7B61FE8}">
      <dsp:nvSpPr>
        <dsp:cNvPr id="0" name=""/>
        <dsp:cNvSpPr/>
      </dsp:nvSpPr>
      <dsp:spPr>
        <a:xfrm rot="20287342">
          <a:off x="4426442" y="2756886"/>
          <a:ext cx="869899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869899" y="190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B8060-3B44-4C65-BB44-F43603784A4F}">
      <dsp:nvSpPr>
        <dsp:cNvPr id="0" name=""/>
        <dsp:cNvSpPr/>
      </dsp:nvSpPr>
      <dsp:spPr>
        <a:xfrm rot="17916800">
          <a:off x="3756385" y="1878663"/>
          <a:ext cx="121784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217848" y="190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EE9BB-D7D9-4728-B4B2-8FDF5D5E3454}">
      <dsp:nvSpPr>
        <dsp:cNvPr id="0" name=""/>
        <dsp:cNvSpPr/>
      </dsp:nvSpPr>
      <dsp:spPr>
        <a:xfrm>
          <a:off x="2405446" y="2070096"/>
          <a:ext cx="2414494" cy="24144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E2A452-5BDA-4C3F-BBC3-1622028CC8C7}">
      <dsp:nvSpPr>
        <dsp:cNvPr id="0" name=""/>
        <dsp:cNvSpPr/>
      </dsp:nvSpPr>
      <dsp:spPr>
        <a:xfrm>
          <a:off x="4279460" y="2923"/>
          <a:ext cx="1448696" cy="1448696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宣導</a:t>
          </a:r>
          <a:endParaRPr lang="en-US" alt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</a:p>
      </dsp:txBody>
      <dsp:txXfrm>
        <a:off x="4491617" y="215080"/>
        <a:ext cx="1024382" cy="1024382"/>
      </dsp:txXfrm>
    </dsp:sp>
    <dsp:sp modelId="{0597603D-9CAF-4647-BB22-384EBBA48D70}">
      <dsp:nvSpPr>
        <dsp:cNvPr id="0" name=""/>
        <dsp:cNvSpPr/>
      </dsp:nvSpPr>
      <dsp:spPr>
        <a:xfrm>
          <a:off x="5873026" y="2923"/>
          <a:ext cx="2173044" cy="1448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教學研究會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家長同意書</a:t>
          </a:r>
        </a:p>
      </dsp:txBody>
      <dsp:txXfrm>
        <a:off x="5873026" y="2923"/>
        <a:ext cx="2173044" cy="1448696"/>
      </dsp:txXfrm>
    </dsp:sp>
    <dsp:sp modelId="{E9AEAEF6-6519-4B2D-8EB5-8EECA239332B}">
      <dsp:nvSpPr>
        <dsp:cNvPr id="0" name=""/>
        <dsp:cNvSpPr/>
      </dsp:nvSpPr>
      <dsp:spPr>
        <a:xfrm>
          <a:off x="5212851" y="1619604"/>
          <a:ext cx="1448696" cy="1448696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</a:t>
          </a:r>
        </a:p>
      </dsp:txBody>
      <dsp:txXfrm>
        <a:off x="5425008" y="1831761"/>
        <a:ext cx="1024382" cy="1024382"/>
      </dsp:txXfrm>
    </dsp:sp>
    <dsp:sp modelId="{236C7BEA-E3F1-468B-B516-371F252B4D9F}">
      <dsp:nvSpPr>
        <dsp:cNvPr id="0" name=""/>
        <dsp:cNvSpPr/>
      </dsp:nvSpPr>
      <dsp:spPr>
        <a:xfrm>
          <a:off x="6806417" y="1619604"/>
          <a:ext cx="2173044" cy="1448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討論分組教材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討論評量標準</a:t>
          </a:r>
        </a:p>
      </dsp:txBody>
      <dsp:txXfrm>
        <a:off x="6806417" y="1619604"/>
        <a:ext cx="2173044" cy="1448696"/>
      </dsp:txXfrm>
    </dsp:sp>
    <dsp:sp modelId="{47599AFD-3B64-493A-A536-9604BFC4A120}">
      <dsp:nvSpPr>
        <dsp:cNvPr id="0" name=""/>
        <dsp:cNvSpPr/>
      </dsp:nvSpPr>
      <dsp:spPr>
        <a:xfrm>
          <a:off x="5322519" y="3518156"/>
          <a:ext cx="1483856" cy="138515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lang="en-US" alt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支援</a:t>
          </a:r>
        </a:p>
      </dsp:txBody>
      <dsp:txXfrm>
        <a:off x="5539825" y="3721007"/>
        <a:ext cx="1049244" cy="979454"/>
      </dsp:txXfrm>
    </dsp:sp>
    <dsp:sp modelId="{F9441304-E8B5-4EBD-A0F1-BE818B15BA09}">
      <dsp:nvSpPr>
        <dsp:cNvPr id="0" name=""/>
        <dsp:cNvSpPr/>
      </dsp:nvSpPr>
      <dsp:spPr>
        <a:xfrm>
          <a:off x="6907295" y="3518156"/>
          <a:ext cx="2225784" cy="13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配課排課設定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實施方式說明</a:t>
          </a:r>
        </a:p>
      </dsp:txBody>
      <dsp:txXfrm>
        <a:off x="6907295" y="3518156"/>
        <a:ext cx="2225784" cy="1385156"/>
      </dsp:txXfrm>
    </dsp:sp>
    <dsp:sp modelId="{9C04E3E5-9435-429F-A8BF-A1F497EBBFFE}">
      <dsp:nvSpPr>
        <dsp:cNvPr id="0" name=""/>
        <dsp:cNvSpPr/>
      </dsp:nvSpPr>
      <dsp:spPr>
        <a:xfrm>
          <a:off x="4526926" y="5103067"/>
          <a:ext cx="1448696" cy="144869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成效</a:t>
          </a:r>
          <a:endParaRPr lang="en-US" alt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</a:p>
      </dsp:txBody>
      <dsp:txXfrm>
        <a:off x="4739083" y="5315224"/>
        <a:ext cx="1024382" cy="1024382"/>
      </dsp:txXfrm>
    </dsp:sp>
    <dsp:sp modelId="{1468322D-8DF1-43B8-A6B1-5565327F3108}">
      <dsp:nvSpPr>
        <dsp:cNvPr id="0" name=""/>
        <dsp:cNvSpPr/>
      </dsp:nvSpPr>
      <dsp:spPr>
        <a:xfrm>
          <a:off x="6120492" y="5103067"/>
          <a:ext cx="2173044" cy="1448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定期測驗成績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啟動輔導機制</a:t>
          </a:r>
        </a:p>
      </dsp:txBody>
      <dsp:txXfrm>
        <a:off x="6120492" y="5103067"/>
        <a:ext cx="2173044" cy="1448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670B-9A98-4556-8F10-B7B81390E398}">
      <dsp:nvSpPr>
        <dsp:cNvPr id="0" name=""/>
        <dsp:cNvSpPr/>
      </dsp:nvSpPr>
      <dsp:spPr>
        <a:xfrm>
          <a:off x="3537503" y="329839"/>
          <a:ext cx="4476017" cy="447601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學生自主學習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5872492" y="1082237"/>
        <a:ext cx="1438719" cy="959146"/>
      </dsp:txXfrm>
    </dsp:sp>
    <dsp:sp modelId="{B3A80D93-3B52-4F1D-B7F8-233AE2FFA4EC}">
      <dsp:nvSpPr>
        <dsp:cNvPr id="0" name=""/>
        <dsp:cNvSpPr/>
      </dsp:nvSpPr>
      <dsp:spPr>
        <a:xfrm>
          <a:off x="3575869" y="449200"/>
          <a:ext cx="4476017" cy="4476017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充實</a:t>
          </a:r>
          <a:r>
            <a:rPr kumimoji="0" lang="en-US" altLang="zh-TW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kumimoji="0" lang="zh-TW" altLang="en-US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增廣</a:t>
          </a:r>
          <a:r>
            <a:rPr kumimoji="0" lang="en-US" altLang="zh-TW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kumimoji="0" lang="zh-TW" altLang="en-US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6458637" y="2494313"/>
        <a:ext cx="1332147" cy="1065718"/>
      </dsp:txXfrm>
    </dsp:sp>
    <dsp:sp modelId="{AAD97975-3B53-4428-8D1F-24752E004A42}">
      <dsp:nvSpPr>
        <dsp:cNvPr id="0" name=""/>
        <dsp:cNvSpPr/>
      </dsp:nvSpPr>
      <dsp:spPr>
        <a:xfrm>
          <a:off x="3474625" y="522734"/>
          <a:ext cx="4476017" cy="4476017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選手培訓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5073203" y="3666604"/>
        <a:ext cx="1278862" cy="1172290"/>
      </dsp:txXfrm>
    </dsp:sp>
    <dsp:sp modelId="{638C586A-C97B-4807-812D-6AB9F6065B61}">
      <dsp:nvSpPr>
        <dsp:cNvPr id="0" name=""/>
        <dsp:cNvSpPr/>
      </dsp:nvSpPr>
      <dsp:spPr>
        <a:xfrm>
          <a:off x="3373382" y="449200"/>
          <a:ext cx="4476017" cy="447601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補強性教學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3634483" y="2494313"/>
        <a:ext cx="1332147" cy="1065718"/>
      </dsp:txXfrm>
    </dsp:sp>
    <dsp:sp modelId="{04B1A29B-E888-44EE-9E8B-48B99A7A1306}">
      <dsp:nvSpPr>
        <dsp:cNvPr id="0" name=""/>
        <dsp:cNvSpPr/>
      </dsp:nvSpPr>
      <dsp:spPr>
        <a:xfrm>
          <a:off x="3411748" y="329839"/>
          <a:ext cx="4476017" cy="447601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學校特色活動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4114056" y="1082237"/>
        <a:ext cx="1438719" cy="959146"/>
      </dsp:txXfrm>
    </dsp:sp>
    <dsp:sp modelId="{10F514A3-7C25-4D69-95C1-662F281F3325}">
      <dsp:nvSpPr>
        <dsp:cNvPr id="0" name=""/>
        <dsp:cNvSpPr/>
      </dsp:nvSpPr>
      <dsp:spPr>
        <a:xfrm>
          <a:off x="3260205" y="52753"/>
          <a:ext cx="5030190" cy="503019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9352D-0A24-452E-A678-327E8B1D54C2}">
      <dsp:nvSpPr>
        <dsp:cNvPr id="0" name=""/>
        <dsp:cNvSpPr/>
      </dsp:nvSpPr>
      <dsp:spPr>
        <a:xfrm>
          <a:off x="3299091" y="172074"/>
          <a:ext cx="5030190" cy="503019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FD5AF-73B6-4A24-A097-1DBCF2D94C27}">
      <dsp:nvSpPr>
        <dsp:cNvPr id="0" name=""/>
        <dsp:cNvSpPr/>
      </dsp:nvSpPr>
      <dsp:spPr>
        <a:xfrm>
          <a:off x="3197539" y="245833"/>
          <a:ext cx="5030190" cy="503019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39D20-266F-4052-9217-2F4DF41A02A4}">
      <dsp:nvSpPr>
        <dsp:cNvPr id="0" name=""/>
        <dsp:cNvSpPr/>
      </dsp:nvSpPr>
      <dsp:spPr>
        <a:xfrm>
          <a:off x="3095986" y="172074"/>
          <a:ext cx="5030190" cy="503019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3D986-9DA0-4B84-B052-99E3A0525768}">
      <dsp:nvSpPr>
        <dsp:cNvPr id="0" name=""/>
        <dsp:cNvSpPr/>
      </dsp:nvSpPr>
      <dsp:spPr>
        <a:xfrm>
          <a:off x="3134872" y="52753"/>
          <a:ext cx="5030190" cy="503019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771E0-FDA0-4680-A22D-ECDA163A772C}">
      <dsp:nvSpPr>
        <dsp:cNvPr id="0" name=""/>
        <dsp:cNvSpPr/>
      </dsp:nvSpPr>
      <dsp:spPr>
        <a:xfrm>
          <a:off x="4125" y="67731"/>
          <a:ext cx="2480667" cy="74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1</a:t>
          </a:r>
          <a:endParaRPr lang="zh-TW" altLang="en-US" sz="2600" kern="1200" dirty="0"/>
        </a:p>
      </dsp:txBody>
      <dsp:txXfrm>
        <a:off x="4125" y="67731"/>
        <a:ext cx="2480667" cy="748800"/>
      </dsp:txXfrm>
    </dsp:sp>
    <dsp:sp modelId="{FF5D6D38-48D9-4C02-94D7-8611E64D89D3}">
      <dsp:nvSpPr>
        <dsp:cNvPr id="0" name=""/>
        <dsp:cNvSpPr/>
      </dsp:nvSpPr>
      <dsp:spPr>
        <a:xfrm>
          <a:off x="4125" y="816531"/>
          <a:ext cx="2480667" cy="42621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編輯</a:t>
          </a:r>
          <a:r>
            <a:rPr lang="zh-TW" altLang="en-US" sz="3200" kern="1200" dirty="0" smtClean="0">
              <a:solidFill>
                <a:srgbClr val="FF0000"/>
              </a:solidFill>
            </a:rPr>
            <a:t>選課輔導手冊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FF0000"/>
              </a:solidFill>
            </a:rPr>
            <a:t>學生選課說明會</a:t>
          </a:r>
          <a:endParaRPr lang="zh-TW" altLang="en-US" sz="3200" kern="1200" dirty="0">
            <a:solidFill>
              <a:srgbClr val="FF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FF0000"/>
              </a:solidFill>
            </a:rPr>
            <a:t>家長課程說明會</a:t>
          </a:r>
          <a:endParaRPr lang="zh-TW" altLang="en-US" sz="3200" kern="1200" dirty="0">
            <a:solidFill>
              <a:srgbClr val="FF0000"/>
            </a:solidFill>
          </a:endParaRPr>
        </a:p>
      </dsp:txBody>
      <dsp:txXfrm>
        <a:off x="4125" y="816531"/>
        <a:ext cx="2480667" cy="4262127"/>
      </dsp:txXfrm>
    </dsp:sp>
    <dsp:sp modelId="{DE37F2BF-D53A-40BC-9762-C990375BB08E}">
      <dsp:nvSpPr>
        <dsp:cNvPr id="0" name=""/>
        <dsp:cNvSpPr/>
      </dsp:nvSpPr>
      <dsp:spPr>
        <a:xfrm>
          <a:off x="2832086" y="67731"/>
          <a:ext cx="2480667" cy="7488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2</a:t>
          </a:r>
          <a:endParaRPr lang="zh-TW" altLang="en-US" sz="2600" kern="1200" dirty="0"/>
        </a:p>
      </dsp:txBody>
      <dsp:txXfrm>
        <a:off x="2832086" y="67731"/>
        <a:ext cx="2480667" cy="748800"/>
      </dsp:txXfrm>
    </dsp:sp>
    <dsp:sp modelId="{E8CDFD1F-826D-425E-9F81-CA4EEB951AFD}">
      <dsp:nvSpPr>
        <dsp:cNvPr id="0" name=""/>
        <dsp:cNvSpPr/>
      </dsp:nvSpPr>
      <dsp:spPr>
        <a:xfrm>
          <a:off x="2832086" y="816531"/>
          <a:ext cx="2480667" cy="4262127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每學期學生選課期間，參考學生學習歷程檔案，以</a:t>
          </a:r>
          <a:r>
            <a:rPr lang="zh-TW" altLang="en-US" sz="2800" kern="1200" dirty="0" smtClean="0">
              <a:solidFill>
                <a:srgbClr val="FF0000"/>
              </a:solidFill>
            </a:rPr>
            <a:t>團體</a:t>
          </a:r>
          <a:r>
            <a:rPr lang="zh-TW" altLang="en-US" sz="2800" kern="1200" dirty="0" smtClean="0">
              <a:solidFill>
                <a:schemeClr val="tx1"/>
              </a:solidFill>
            </a:rPr>
            <a:t>或</a:t>
          </a:r>
          <a:r>
            <a:rPr lang="zh-TW" altLang="en-US" sz="2800" kern="1200" dirty="0" smtClean="0">
              <a:solidFill>
                <a:srgbClr val="FF0000"/>
              </a:solidFill>
            </a:rPr>
            <a:t>個別</a:t>
          </a:r>
          <a:r>
            <a:rPr lang="zh-TW" altLang="en-US" sz="2800" kern="1200" dirty="0" smtClean="0">
              <a:solidFill>
                <a:schemeClr val="tx1"/>
              </a:solidFill>
            </a:rPr>
            <a:t>方式提供學生諮詢。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2832086" y="816531"/>
        <a:ext cx="2480667" cy="4262127"/>
      </dsp:txXfrm>
    </dsp:sp>
    <dsp:sp modelId="{48E41670-7AEA-40EA-B92F-73FA85ECF82B}">
      <dsp:nvSpPr>
        <dsp:cNvPr id="0" name=""/>
        <dsp:cNvSpPr/>
      </dsp:nvSpPr>
      <dsp:spPr>
        <a:xfrm>
          <a:off x="5660046" y="67731"/>
          <a:ext cx="2480667" cy="7488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3</a:t>
          </a:r>
          <a:endParaRPr lang="zh-TW" altLang="en-US" sz="2600" kern="1200" dirty="0"/>
        </a:p>
      </dsp:txBody>
      <dsp:txXfrm>
        <a:off x="5660046" y="67731"/>
        <a:ext cx="2480667" cy="748800"/>
      </dsp:txXfrm>
    </dsp:sp>
    <dsp:sp modelId="{C739A7C7-D1F3-4127-A384-EA7CD244C069}">
      <dsp:nvSpPr>
        <dsp:cNvPr id="0" name=""/>
        <dsp:cNvSpPr/>
      </dsp:nvSpPr>
      <dsp:spPr>
        <a:xfrm>
          <a:off x="5660046" y="816531"/>
          <a:ext cx="2480667" cy="4262127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/>
            <a:t>針對有生涯輔導需求之學生，由專任輔導教師或導師依其性向及興趣測驗結果輔導後，提供</a:t>
          </a:r>
          <a:r>
            <a:rPr lang="zh-TW" altLang="en-US" sz="2600" kern="1200" dirty="0" smtClean="0">
              <a:solidFill>
                <a:srgbClr val="FF0000"/>
              </a:solidFill>
            </a:rPr>
            <a:t>個別</a:t>
          </a:r>
          <a:r>
            <a:rPr lang="zh-TW" altLang="en-US" sz="2600" kern="1200" dirty="0" smtClean="0"/>
            <a:t>方式之</a:t>
          </a:r>
          <a:r>
            <a:rPr lang="zh-TW" altLang="en-US" sz="2600" kern="1200" dirty="0" smtClean="0">
              <a:solidFill>
                <a:srgbClr val="FF0000"/>
              </a:solidFill>
            </a:rPr>
            <a:t>課程諮詢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>
        <a:off x="5660046" y="816531"/>
        <a:ext cx="2480667" cy="4262127"/>
      </dsp:txXfrm>
    </dsp:sp>
    <dsp:sp modelId="{FB326C6C-0118-4555-A76F-E73B1DC02D2C}">
      <dsp:nvSpPr>
        <dsp:cNvPr id="0" name=""/>
        <dsp:cNvSpPr/>
      </dsp:nvSpPr>
      <dsp:spPr>
        <a:xfrm>
          <a:off x="8488007" y="67731"/>
          <a:ext cx="2480667" cy="748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4</a:t>
          </a:r>
          <a:endParaRPr lang="zh-TW" altLang="en-US" sz="2600" kern="1200" dirty="0"/>
        </a:p>
      </dsp:txBody>
      <dsp:txXfrm>
        <a:off x="8488007" y="67731"/>
        <a:ext cx="2480667" cy="748800"/>
      </dsp:txXfrm>
    </dsp:sp>
    <dsp:sp modelId="{15F9AD83-56DF-4068-B610-5625EB4F4E67}">
      <dsp:nvSpPr>
        <dsp:cNvPr id="0" name=""/>
        <dsp:cNvSpPr/>
      </dsp:nvSpPr>
      <dsp:spPr>
        <a:xfrm>
          <a:off x="8488007" y="816531"/>
          <a:ext cx="2480667" cy="426212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 將課程諮詢紀錄登載於學生</a:t>
          </a:r>
          <a:r>
            <a:rPr lang="zh-TW" altLang="en-US" sz="3200" kern="1200" dirty="0" smtClean="0">
              <a:solidFill>
                <a:srgbClr val="FF0000"/>
              </a:solidFill>
            </a:rPr>
            <a:t>學習歷程檔案</a:t>
          </a:r>
          <a:endParaRPr lang="zh-TW" altLang="en-US" sz="3200" kern="1200" dirty="0">
            <a:solidFill>
              <a:srgbClr val="FF0000"/>
            </a:solidFill>
          </a:endParaRPr>
        </a:p>
      </dsp:txBody>
      <dsp:txXfrm>
        <a:off x="8488007" y="816531"/>
        <a:ext cx="2480667" cy="4262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ABDB7-5804-442B-967C-4055FF759359}">
      <dsp:nvSpPr>
        <dsp:cNvPr id="0" name=""/>
        <dsp:cNvSpPr/>
      </dsp:nvSpPr>
      <dsp:spPr>
        <a:xfrm>
          <a:off x="4125" y="45381"/>
          <a:ext cx="2480667" cy="9922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銜接</a:t>
          </a:r>
          <a:endParaRPr lang="zh-TW" altLang="en-US" sz="2800" kern="1200" dirty="0"/>
        </a:p>
      </dsp:txBody>
      <dsp:txXfrm>
        <a:off x="4125" y="45381"/>
        <a:ext cx="2480667" cy="992266"/>
      </dsp:txXfrm>
    </dsp:sp>
    <dsp:sp modelId="{796EEAFD-A8DF-4613-8BA3-B51C5EA10E88}">
      <dsp:nvSpPr>
        <dsp:cNvPr id="0" name=""/>
        <dsp:cNvSpPr/>
      </dsp:nvSpPr>
      <dsp:spPr>
        <a:xfrm>
          <a:off x="4125" y="1037648"/>
          <a:ext cx="2480667" cy="4068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避免重複學習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引起學生興趣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形塑願景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大一課程過度繁重</a:t>
          </a:r>
          <a:endParaRPr lang="zh-TW" altLang="en-US" sz="2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200" kern="1200" dirty="0"/>
        </a:p>
      </dsp:txBody>
      <dsp:txXfrm>
        <a:off x="4125" y="1037648"/>
        <a:ext cx="2480667" cy="4068089"/>
      </dsp:txXfrm>
    </dsp:sp>
    <dsp:sp modelId="{C8EC4877-A240-4C35-AFB5-BFBCBBFA3B5B}">
      <dsp:nvSpPr>
        <dsp:cNvPr id="0" name=""/>
        <dsp:cNvSpPr/>
      </dsp:nvSpPr>
      <dsp:spPr>
        <a:xfrm>
          <a:off x="2832086" y="45381"/>
          <a:ext cx="2480667" cy="9922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深化</a:t>
          </a:r>
          <a:endParaRPr lang="zh-TW" altLang="en-US" sz="3800" kern="1200" dirty="0"/>
        </a:p>
      </dsp:txBody>
      <dsp:txXfrm>
        <a:off x="2832086" y="45381"/>
        <a:ext cx="2480667" cy="992266"/>
      </dsp:txXfrm>
    </dsp:sp>
    <dsp:sp modelId="{291A051A-9E3E-4FFC-87F3-E7688E035C54}">
      <dsp:nvSpPr>
        <dsp:cNvPr id="0" name=""/>
        <dsp:cNvSpPr/>
      </dsp:nvSpPr>
      <dsp:spPr>
        <a:xfrm>
          <a:off x="2832086" y="1037648"/>
          <a:ext cx="2480667" cy="40680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設計課程模組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避免重複課程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創新創業</a:t>
          </a:r>
          <a:endParaRPr lang="zh-TW" altLang="en-US" sz="3200" kern="1200" dirty="0"/>
        </a:p>
      </dsp:txBody>
      <dsp:txXfrm>
        <a:off x="2832086" y="1037648"/>
        <a:ext cx="2480667" cy="4068089"/>
      </dsp:txXfrm>
    </dsp:sp>
    <dsp:sp modelId="{EBAB98FD-6B9A-46CE-85F3-DA59811E1FE9}">
      <dsp:nvSpPr>
        <dsp:cNvPr id="0" name=""/>
        <dsp:cNvSpPr/>
      </dsp:nvSpPr>
      <dsp:spPr>
        <a:xfrm>
          <a:off x="5660046" y="45381"/>
          <a:ext cx="2480667" cy="9922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廣域</a:t>
          </a:r>
          <a:endParaRPr lang="zh-TW" altLang="en-US" sz="3800" kern="1200" dirty="0"/>
        </a:p>
      </dsp:txBody>
      <dsp:txXfrm>
        <a:off x="5660046" y="45381"/>
        <a:ext cx="2480667" cy="992266"/>
      </dsp:txXfrm>
    </dsp:sp>
    <dsp:sp modelId="{6FF4B89F-A6FA-41CF-8F49-F957C8D92260}">
      <dsp:nvSpPr>
        <dsp:cNvPr id="0" name=""/>
        <dsp:cNvSpPr/>
      </dsp:nvSpPr>
      <dsp:spPr>
        <a:xfrm>
          <a:off x="5660046" y="1037648"/>
          <a:ext cx="2480667" cy="40680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通識專業化</a:t>
          </a:r>
          <a:r>
            <a:rPr lang="en-US" altLang="zh-TW" sz="3200" kern="1200" dirty="0" smtClean="0"/>
            <a:t>(</a:t>
          </a:r>
          <a:r>
            <a:rPr lang="zh-TW" altLang="en-US" sz="3200" kern="1200" dirty="0" smtClean="0"/>
            <a:t>美食文案、採訪</a:t>
          </a:r>
          <a:r>
            <a:rPr lang="en-US" altLang="zh-TW" sz="3200" kern="1200" dirty="0" smtClean="0"/>
            <a:t>)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選修鬆綁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跨域結合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校核心課程</a:t>
          </a:r>
          <a:endParaRPr lang="zh-TW" altLang="en-US" sz="3200" kern="1200" dirty="0"/>
        </a:p>
      </dsp:txBody>
      <dsp:txXfrm>
        <a:off x="5660046" y="1037648"/>
        <a:ext cx="2480667" cy="4068089"/>
      </dsp:txXfrm>
    </dsp:sp>
    <dsp:sp modelId="{8C77B2F4-B1AC-49DE-83D4-5A2EE13BC86E}">
      <dsp:nvSpPr>
        <dsp:cNvPr id="0" name=""/>
        <dsp:cNvSpPr/>
      </dsp:nvSpPr>
      <dsp:spPr>
        <a:xfrm>
          <a:off x="8488007" y="45381"/>
          <a:ext cx="2480667" cy="992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未來發展</a:t>
          </a:r>
          <a:endParaRPr lang="zh-TW" altLang="en-US" sz="3800" kern="1200" dirty="0"/>
        </a:p>
      </dsp:txBody>
      <dsp:txXfrm>
        <a:off x="8488007" y="45381"/>
        <a:ext cx="2480667" cy="992266"/>
      </dsp:txXfrm>
    </dsp:sp>
    <dsp:sp modelId="{D0625EA7-FD14-46C0-9264-9A6658968B8A}">
      <dsp:nvSpPr>
        <dsp:cNvPr id="0" name=""/>
        <dsp:cNvSpPr/>
      </dsp:nvSpPr>
      <dsp:spPr>
        <a:xfrm>
          <a:off x="8488007" y="1037648"/>
          <a:ext cx="2480667" cy="40680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勞資關係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求職技能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生涯發展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學術深造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國家考試</a:t>
          </a:r>
          <a:endParaRPr lang="zh-TW" altLang="en-US" sz="3200" kern="1200" dirty="0"/>
        </a:p>
      </dsp:txBody>
      <dsp:txXfrm>
        <a:off x="8488007" y="1037648"/>
        <a:ext cx="2480667" cy="406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1DBDE-C9B2-4ACB-BD1B-7124DB7ACF88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1EA6-FE17-4658-B900-A4D298F290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6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9DA80-985A-4703-8828-0FAF87E4A1F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33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18600" y="6325871"/>
            <a:ext cx="2844800" cy="3651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61D09AF-B438-4742-909B-41F287BE359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79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DE5A-F4F0-4C63-8C48-8092C55DC1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19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390F-45D7-454A-BA1E-54698DE916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4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64320" y="6325871"/>
            <a:ext cx="2844800" cy="3651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11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64320" y="6356351"/>
            <a:ext cx="2844800" cy="3651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B3A91E1-50AB-499D-AA40-BE4BEFCE4BCB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02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164320" y="6325871"/>
            <a:ext cx="2844800" cy="3651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2D324C4-CE09-4E14-AC68-120DB0877139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39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B682A17-6A6A-4FFC-8276-B1852435ED7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652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998C053-3E0B-4158-A886-547D8F6010B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8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C98DCBA-83C4-4E4F-BF16-256E0B301506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57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A241-0DFB-4B53-B19E-10627B0AE0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3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8EAC-B50C-4041-8721-C38CB68B15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08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5B1D-ABA4-4113-8A62-38DCEDA8412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7" descr="種子教師ppt底圖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slide" Target="slide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slide" Target="slide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hhxP_Q9aI&amp;t=8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slide" Target="slide2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L1d1EL" TargetMode="External"/><Relationship Id="rId2" Type="http://schemas.openxmlformats.org/officeDocument/2006/relationships/hyperlink" Target="https://www.youtube.com/watch?v=9Cms5UYpB2I&amp;t=281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slide" Target="slide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4136" y="2030406"/>
            <a:ext cx="3969246" cy="2511029"/>
          </a:xfrm>
        </p:spPr>
        <p:txBody>
          <a:bodyPr/>
          <a:lstStyle/>
          <a:p>
            <a:pPr algn="ctr">
              <a:spcBef>
                <a:spcPts val="338"/>
              </a:spcBef>
              <a:defRPr/>
            </a:pPr>
            <a:endParaRPr lang="en-US" altLang="zh-TW" sz="22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defRPr/>
            </a:pPr>
            <a:endParaRPr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1461693" y="1138596"/>
            <a:ext cx="9052380" cy="18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0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1pPr>
            <a:lvl2pPr marL="457200" indent="0" algn="ctr" rtl="0" eaLnBrk="0" fontAlgn="base" latinLnBrk="0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2pPr>
            <a:lvl3pPr marL="914400" indent="0" algn="ctr" rtl="0" eaLnBrk="0" fontAlgn="base" latinLnBrk="0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3pPr>
            <a:lvl4pPr marL="1371600" indent="0" algn="ctr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4pPr>
            <a:lvl5pPr marL="1828800" indent="0" algn="ctr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Microsoft JhengHei UI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400" b="1" dirty="0" smtClean="0">
              <a:solidFill>
                <a:srgbClr val="F377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600" b="1" dirty="0" smtClean="0">
                <a:solidFill>
                  <a:srgbClr val="F37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6600" b="1" dirty="0" smtClean="0">
                <a:solidFill>
                  <a:srgbClr val="F37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新課綱變革與實施</a:t>
            </a:r>
            <a:endParaRPr altLang="en-US" sz="6600" b="1" dirty="0">
              <a:solidFill>
                <a:srgbClr val="F377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8404" y="4035097"/>
            <a:ext cx="6578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國立佳冬高農</a:t>
            </a:r>
            <a:endParaRPr lang="en-US" altLang="zh-TW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餐飲</a:t>
            </a:r>
            <a:r>
              <a:rPr lang="zh-TW" alt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科主任 陳泓</a:t>
            </a:r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旗</a:t>
            </a:r>
            <a:endParaRPr lang="en-US" altLang="zh-TW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108.09.11</a:t>
            </a:r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12"/>
          <p:cNvGrpSpPr>
            <a:grpSpLocks/>
          </p:cNvGrpSpPr>
          <p:nvPr/>
        </p:nvGrpSpPr>
        <p:grpSpPr bwMode="auto">
          <a:xfrm>
            <a:off x="9613759" y="4351337"/>
            <a:ext cx="1801813" cy="2506663"/>
            <a:chOff x="923925" y="3994150"/>
            <a:chExt cx="1801828" cy="2506663"/>
          </a:xfrm>
        </p:grpSpPr>
        <p:pic>
          <p:nvPicPr>
            <p:cNvPr id="8" name="圖片 3" descr="指標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3994150"/>
              <a:ext cx="1747838" cy="25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 rot="21318519">
              <a:off x="1474684" y="4462740"/>
              <a:ext cx="64633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b="1" dirty="0" smtClean="0">
                  <a:solidFill>
                    <a:srgbClr val="0070C0"/>
                  </a:solidFill>
                  <a:latin typeface="標楷體" panose="03000509000000000000" pitchFamily="65" charset="-120"/>
                </a:rPr>
                <a:t>升學</a:t>
              </a:r>
              <a:endParaRPr lang="zh-TW" altLang="en-US" b="1" dirty="0">
                <a:solidFill>
                  <a:srgbClr val="0070C0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 rot="372001">
              <a:off x="1348318" y="5074191"/>
              <a:ext cx="64633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b="1" dirty="0" smtClean="0">
                  <a:solidFill>
                    <a:srgbClr val="000000"/>
                  </a:solidFill>
                  <a:latin typeface="標楷體" panose="03000509000000000000" pitchFamily="65" charset="-120"/>
                </a:rPr>
                <a:t>就業</a:t>
              </a:r>
              <a:endPara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endParaRPr>
            </a:p>
          </p:txBody>
        </p:sp>
        <p:pic>
          <p:nvPicPr>
            <p:cNvPr id="11" name="圖片 16" descr="指標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42083">
              <a:off x="1013822" y="5594822"/>
              <a:ext cx="1711931" cy="3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 rot="21011487">
              <a:off x="1243378" y="5641459"/>
              <a:ext cx="87717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b="1" dirty="0" smtClean="0">
                  <a:solidFill>
                    <a:srgbClr val="6DC025">
                      <a:lumMod val="50000"/>
                    </a:srgbClr>
                  </a:solidFill>
                  <a:latin typeface="標楷體" panose="03000509000000000000" pitchFamily="65" charset="-120"/>
                </a:rPr>
                <a:t>未定向</a:t>
              </a:r>
              <a:endParaRPr lang="zh-TW" altLang="en-US" b="1" dirty="0">
                <a:solidFill>
                  <a:srgbClr val="6DC025">
                    <a:lumMod val="50000"/>
                  </a:srgbClr>
                </a:solidFill>
                <a:latin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071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文字版面配置區 1"/>
          <p:cNvSpPr txBox="1">
            <a:spLocks/>
          </p:cNvSpPr>
          <p:nvPr/>
        </p:nvSpPr>
        <p:spPr bwMode="auto">
          <a:xfrm>
            <a:off x="2618318" y="719139"/>
            <a:ext cx="7042149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dobe 繁黑體 Std B"/>
              </a:rPr>
              <a:t>多元選修跨群課程</a:t>
            </a:r>
            <a:endParaRPr lang="zh-TW" altLang="en-US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Adobe 繁黑體 Std B"/>
            </a:endParaRPr>
          </a:p>
        </p:txBody>
      </p:sp>
      <p:sp>
        <p:nvSpPr>
          <p:cNvPr id="113667" name="文字方塊 2"/>
          <p:cNvSpPr txBox="1">
            <a:spLocks noChangeArrowheads="1"/>
          </p:cNvSpPr>
          <p:nvPr/>
        </p:nvSpPr>
        <p:spPr bwMode="auto">
          <a:xfrm>
            <a:off x="1212851" y="5426076"/>
            <a:ext cx="92985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u="sng" dirty="0">
                <a:solidFill>
                  <a:schemeClr val="tx2"/>
                </a:solidFill>
                <a:latin typeface="Adobe 繁黑體 Std B"/>
                <a:ea typeface="Adobe 繁黑體 Std B"/>
                <a:cs typeface="Adobe 繁黑體 Std B"/>
              </a:rPr>
              <a:t>選修對象</a:t>
            </a:r>
            <a:r>
              <a:rPr lang="zh-TW" altLang="en-US" sz="2800" u="sng" dirty="0" smtClean="0">
                <a:solidFill>
                  <a:schemeClr val="tx2"/>
                </a:solidFill>
                <a:latin typeface="Adobe 繁黑體 Std B"/>
                <a:ea typeface="Adobe 繁黑體 Std B"/>
                <a:cs typeface="Adobe 繁黑體 Std B"/>
              </a:rPr>
              <a:t>：餐飲科、園藝科</a:t>
            </a:r>
            <a:endParaRPr lang="zh-TW" altLang="en-US" sz="2800" u="sng" dirty="0">
              <a:solidFill>
                <a:schemeClr val="tx2"/>
              </a:solidFill>
              <a:latin typeface="Adobe 繁黑體 Std B"/>
              <a:ea typeface="Adobe 繁黑體 Std B"/>
              <a:cs typeface="Adobe 繁黑體 Std B"/>
            </a:endParaRPr>
          </a:p>
        </p:txBody>
      </p:sp>
      <p:grpSp>
        <p:nvGrpSpPr>
          <p:cNvPr id="113669" name="群組 4"/>
          <p:cNvGrpSpPr>
            <a:grpSpLocks/>
          </p:cNvGrpSpPr>
          <p:nvPr/>
        </p:nvGrpSpPr>
        <p:grpSpPr bwMode="auto">
          <a:xfrm>
            <a:off x="1107248" y="1552575"/>
            <a:ext cx="10471149" cy="3759200"/>
            <a:chOff x="2429830" y="2503595"/>
            <a:chExt cx="7854082" cy="3594981"/>
          </a:xfrm>
        </p:grpSpPr>
        <p:grpSp>
          <p:nvGrpSpPr>
            <p:cNvPr id="113671" name="群組 5"/>
            <p:cNvGrpSpPr>
              <a:grpSpLocks/>
            </p:cNvGrpSpPr>
            <p:nvPr/>
          </p:nvGrpSpPr>
          <p:grpSpPr bwMode="auto">
            <a:xfrm>
              <a:off x="2429830" y="2503595"/>
              <a:ext cx="7854082" cy="3594981"/>
              <a:chOff x="686613" y="13617358"/>
              <a:chExt cx="9161906" cy="4707858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2247179" y="13617358"/>
                <a:ext cx="5592586" cy="763436"/>
              </a:xfrm>
              <a:prstGeom prst="roundRect">
                <a:avLst/>
              </a:prstGeom>
              <a:gradFill flip="none" rotWithShape="1">
                <a:gsLst>
                  <a:gs pos="0">
                    <a:srgbClr val="4CC7AA">
                      <a:tint val="66000"/>
                      <a:satMod val="160000"/>
                    </a:srgbClr>
                  </a:gs>
                  <a:gs pos="50000">
                    <a:srgbClr val="4CC7AA">
                      <a:tint val="44500"/>
                      <a:satMod val="160000"/>
                    </a:srgbClr>
                  </a:gs>
                  <a:gs pos="100000">
                    <a:srgbClr val="4CC7AA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600" dirty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餐</a:t>
                </a:r>
                <a:r>
                  <a:rPr lang="zh-TW" altLang="en-US" sz="36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飲食</a:t>
                </a:r>
                <a:r>
                  <a:rPr lang="zh-TW" altLang="en-US" sz="3600" dirty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材</a:t>
                </a:r>
                <a:r>
                  <a:rPr lang="zh-TW" altLang="en-US" sz="36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認識與應用</a:t>
                </a:r>
                <a:endParaRPr lang="zh-TW" altLang="en-US" sz="36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375562" y="15947430"/>
                <a:ext cx="2011286" cy="76343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餐飲科</a:t>
                </a:r>
                <a:endParaRPr lang="zh-TW" altLang="en-US" sz="32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146742" y="14940487"/>
                <a:ext cx="3875432" cy="763891"/>
              </a:xfrm>
              <a:prstGeom prst="roundRect">
                <a:avLst/>
              </a:prstGeom>
              <a:gradFill flip="none" rotWithShape="1">
                <a:gsLst>
                  <a:gs pos="0">
                    <a:srgbClr val="EE9CC0">
                      <a:tint val="66000"/>
                      <a:satMod val="160000"/>
                    </a:srgbClr>
                  </a:gs>
                  <a:gs pos="50000">
                    <a:srgbClr val="EE9CC0">
                      <a:tint val="44500"/>
                      <a:satMod val="160000"/>
                    </a:srgbClr>
                  </a:gs>
                  <a:gs pos="100000">
                    <a:srgbClr val="EE9C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烹調技術</a:t>
                </a:r>
                <a:endParaRPr lang="zh-TW" altLang="en-US" sz="36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5973087" y="14941699"/>
                <a:ext cx="3875432" cy="763891"/>
              </a:xfrm>
              <a:prstGeom prst="roundRect">
                <a:avLst/>
              </a:prstGeom>
              <a:gradFill flip="none" rotWithShape="1">
                <a:gsLst>
                  <a:gs pos="0">
                    <a:srgbClr val="EE9CC0">
                      <a:tint val="66000"/>
                      <a:satMod val="160000"/>
                    </a:srgbClr>
                  </a:gs>
                  <a:gs pos="50000">
                    <a:srgbClr val="EE9CC0">
                      <a:tint val="44500"/>
                      <a:satMod val="160000"/>
                    </a:srgbClr>
                  </a:gs>
                  <a:gs pos="100000">
                    <a:srgbClr val="EE9C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食材認識與選購</a:t>
                </a:r>
                <a:endParaRPr lang="zh-TW" altLang="en-US" sz="36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686613" y="16929559"/>
                <a:ext cx="3828110" cy="13956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CD2EA">
                      <a:tint val="66000"/>
                      <a:satMod val="160000"/>
                    </a:srgbClr>
                  </a:gs>
                  <a:gs pos="50000">
                    <a:srgbClr val="9CD2EA">
                      <a:tint val="44500"/>
                      <a:satMod val="160000"/>
                    </a:srgbClr>
                  </a:gs>
                  <a:gs pos="100000">
                    <a:srgbClr val="9CD2EA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基礎刀工、烹調技法</a:t>
                </a:r>
                <a:endParaRPr lang="zh-TW" altLang="en-US" sz="32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5498142" y="16935524"/>
                <a:ext cx="3837370" cy="1389692"/>
              </a:xfrm>
              <a:prstGeom prst="roundRect">
                <a:avLst/>
              </a:prstGeom>
              <a:gradFill flip="none" rotWithShape="1">
                <a:gsLst>
                  <a:gs pos="0">
                    <a:srgbClr val="9CD2EA">
                      <a:tint val="66000"/>
                      <a:satMod val="160000"/>
                    </a:srgbClr>
                  </a:gs>
                  <a:gs pos="50000">
                    <a:srgbClr val="9CD2EA">
                      <a:tint val="44500"/>
                      <a:satMod val="160000"/>
                    </a:srgbClr>
                  </a:gs>
                  <a:gs pos="100000">
                    <a:srgbClr val="9CD2EA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食材認識、選購、綠色食材</a:t>
                </a:r>
                <a:endParaRPr lang="zh-TW" altLang="en-US" sz="3600" dirty="0">
                  <a:solidFill>
                    <a:schemeClr val="tx2"/>
                  </a:solidFill>
                  <a:latin typeface="Adobe 繁黑體 Std B" pitchFamily="34" charset="-120"/>
                  <a:ea typeface="Adobe 繁黑體 Std B" pitchFamily="34" charset="-120"/>
                </a:endParaRPr>
              </a:p>
            </p:txBody>
          </p:sp>
          <p:cxnSp>
            <p:nvCxnSpPr>
              <p:cNvPr id="14" name="直線接點 13"/>
              <p:cNvCxnSpPr/>
              <p:nvPr/>
            </p:nvCxnSpPr>
            <p:spPr>
              <a:xfrm>
                <a:off x="2503437" y="14597500"/>
                <a:ext cx="0" cy="35984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7583508" y="14597500"/>
                <a:ext cx="0" cy="35984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503437" y="14597500"/>
                <a:ext cx="5080071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3386847" y="15704879"/>
                <a:ext cx="0" cy="122467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6948267" y="15716808"/>
                <a:ext cx="0" cy="122467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圓角矩形 18"/>
              <p:cNvSpPr/>
              <p:nvPr/>
            </p:nvSpPr>
            <p:spPr>
              <a:xfrm>
                <a:off x="6948267" y="15935501"/>
                <a:ext cx="2011286" cy="76343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200" dirty="0">
                    <a:solidFill>
                      <a:schemeClr val="tx2"/>
                    </a:solidFill>
                    <a:latin typeface="Adobe 繁黑體 Std B" pitchFamily="34" charset="-120"/>
                    <a:ea typeface="Adobe 繁黑體 Std B" pitchFamily="34" charset="-120"/>
                  </a:rPr>
                  <a:t>園藝科</a:t>
                </a:r>
              </a:p>
            </p:txBody>
          </p:sp>
        </p:grpSp>
        <p:cxnSp>
          <p:nvCxnSpPr>
            <p:cNvPr id="7" name="直線接點 6"/>
            <p:cNvCxnSpPr/>
            <p:nvPr/>
          </p:nvCxnSpPr>
          <p:spPr>
            <a:xfrm>
              <a:off x="6192550" y="3086565"/>
              <a:ext cx="0" cy="16851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6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2" descr="ååè£¡å¯è½æ10 åäººãå¤§å®¶ç«èåæ¶å¤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 bwMode="auto">
          <a:xfrm>
            <a:off x="333007" y="115087"/>
            <a:ext cx="6588224" cy="46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照片\S__4102225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5"/>
          <a:stretch/>
        </p:blipFill>
        <p:spPr bwMode="auto">
          <a:xfrm>
            <a:off x="5890320" y="2607938"/>
            <a:ext cx="6301680" cy="42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同科跨班多元選修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29911" r="2060" b="15179"/>
          <a:stretch/>
        </p:blipFill>
        <p:spPr bwMode="auto">
          <a:xfrm>
            <a:off x="137160" y="1245379"/>
            <a:ext cx="12054840" cy="50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5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多元選修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同科跨班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44420" r="14485" b="25223"/>
          <a:stretch/>
        </p:blipFill>
        <p:spPr bwMode="auto">
          <a:xfrm>
            <a:off x="354874" y="2133598"/>
            <a:ext cx="11623413" cy="33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98713" y="3787139"/>
            <a:ext cx="3241767" cy="42454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20" y="3323803"/>
            <a:ext cx="2389839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53" y="3832859"/>
            <a:ext cx="3222307" cy="42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é«é¤log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259"/>
            <a:ext cx="2788920" cy="8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6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4">
            <a:extLst>
              <a:ext uri="{FF2B5EF4-FFF2-40B4-BE49-F238E27FC236}"/>
            </a:extLst>
          </p:cNvPr>
          <p:cNvSpPr/>
          <p:nvPr/>
        </p:nvSpPr>
        <p:spPr>
          <a:xfrm>
            <a:off x="6919384" y="88900"/>
            <a:ext cx="5272616" cy="723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學習時間規劃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285135876"/>
              </p:ext>
            </p:extLst>
          </p:nvPr>
        </p:nvGraphicFramePr>
        <p:xfrm>
          <a:off x="89398" y="865835"/>
          <a:ext cx="1142526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直線圖說文字 1 (加上框線和強調線) 2"/>
          <p:cNvSpPr/>
          <p:nvPr/>
        </p:nvSpPr>
        <p:spPr>
          <a:xfrm>
            <a:off x="8879418" y="1341438"/>
            <a:ext cx="2880783" cy="792162"/>
          </a:xfrm>
          <a:prstGeom prst="accentBorderCallout1">
            <a:avLst>
              <a:gd name="adj1" fmla="val 64102"/>
              <a:gd name="adj2" fmla="val -7469"/>
              <a:gd name="adj3" fmla="val 90236"/>
              <a:gd name="adj4" fmla="val -418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學生自主學習要點</a:t>
            </a:r>
          </a:p>
        </p:txBody>
      </p:sp>
      <p:sp>
        <p:nvSpPr>
          <p:cNvPr id="19" name="直線圖說文字 1 (加上框線和強調線) 18"/>
          <p:cNvSpPr/>
          <p:nvPr/>
        </p:nvSpPr>
        <p:spPr>
          <a:xfrm>
            <a:off x="9359901" y="3284538"/>
            <a:ext cx="2832100" cy="1008062"/>
          </a:xfrm>
          <a:prstGeom prst="accentBorderCallout1">
            <a:avLst>
              <a:gd name="adj1" fmla="val 58271"/>
              <a:gd name="adj2" fmla="val -6015"/>
              <a:gd name="adj3" fmla="val 53757"/>
              <a:gd name="adj4" fmla="val -297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各科目、單元課程</a:t>
            </a: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6</a:t>
            </a:r>
            <a:r>
              <a:rPr lang="zh-TW" altLang="en-US" dirty="0"/>
              <a:t>週、</a:t>
            </a:r>
            <a:r>
              <a:rPr lang="en-US" altLang="zh-TW" dirty="0"/>
              <a:t>9</a:t>
            </a:r>
            <a:r>
              <a:rPr lang="zh-TW" altLang="en-US" dirty="0"/>
              <a:t>週或</a:t>
            </a: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18</a:t>
            </a:r>
            <a:r>
              <a:rPr lang="zh-TW" altLang="en-US" dirty="0"/>
              <a:t>週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得採計學分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1" name="直線圖說文字 1 (加上框線和強調線) 20"/>
          <p:cNvSpPr/>
          <p:nvPr/>
        </p:nvSpPr>
        <p:spPr>
          <a:xfrm>
            <a:off x="8574618" y="5589588"/>
            <a:ext cx="2940049" cy="1079500"/>
          </a:xfrm>
          <a:prstGeom prst="accentBorderCallout1">
            <a:avLst>
              <a:gd name="adj1" fmla="val 66046"/>
              <a:gd name="adj2" fmla="val -8193"/>
              <a:gd name="adj3" fmla="val 40800"/>
              <a:gd name="adj4" fmla="val -64334"/>
            </a:avLst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選手培訓要點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選手培訓計畫</a:t>
            </a:r>
          </a:p>
        </p:txBody>
      </p:sp>
      <p:sp>
        <p:nvSpPr>
          <p:cNvPr id="22" name="直線圖說文字 1 (加上框線和強調線) 21"/>
          <p:cNvSpPr/>
          <p:nvPr/>
        </p:nvSpPr>
        <p:spPr>
          <a:xfrm>
            <a:off x="1" y="5229226"/>
            <a:ext cx="2927351" cy="1008063"/>
          </a:xfrm>
          <a:prstGeom prst="accentBorderCallout1">
            <a:avLst>
              <a:gd name="adj1" fmla="val 21990"/>
              <a:gd name="adj2" fmla="val 105140"/>
              <a:gd name="adj3" fmla="val 6246"/>
              <a:gd name="adj4" fmla="val 1176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各科目、單元課程</a:t>
            </a: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6</a:t>
            </a:r>
            <a:r>
              <a:rPr lang="zh-TW" altLang="en-US" dirty="0"/>
              <a:t>週、</a:t>
            </a:r>
            <a:r>
              <a:rPr lang="en-US" altLang="zh-TW" dirty="0"/>
              <a:t>9</a:t>
            </a:r>
            <a:r>
              <a:rPr lang="zh-TW" altLang="en-US" dirty="0"/>
              <a:t>週或</a:t>
            </a: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18</a:t>
            </a:r>
            <a:r>
              <a:rPr lang="zh-TW" altLang="en-US" dirty="0"/>
              <a:t>週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得採計學分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3" name="直線圖說文字 1 (加上框線和強調線) 22"/>
          <p:cNvSpPr/>
          <p:nvPr/>
        </p:nvSpPr>
        <p:spPr>
          <a:xfrm>
            <a:off x="177801" y="1125538"/>
            <a:ext cx="2400300" cy="1295400"/>
          </a:xfrm>
          <a:prstGeom prst="accentBorderCallout1">
            <a:avLst>
              <a:gd name="adj1" fmla="val 53089"/>
              <a:gd name="adj2" fmla="val 109494"/>
              <a:gd name="adj3" fmla="val 70939"/>
              <a:gd name="adj4" fmla="val 13025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領導力教育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閱讀書香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美感教育</a:t>
            </a:r>
            <a:endParaRPr lang="en-US" altLang="zh-TW" dirty="0"/>
          </a:p>
          <a:p>
            <a:pPr algn="ctr">
              <a:defRPr/>
            </a:pPr>
            <a:r>
              <a:rPr lang="zh-TW" altLang="en-US" dirty="0"/>
              <a:t>國際教育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07D15ED1-DB88-48A0-A509-92432C3796B7}" type="slidenum">
              <a:rPr lang="en-US" altLang="zh-TW">
                <a:solidFill>
                  <a:srgbClr val="898989"/>
                </a:solidFill>
              </a:rPr>
              <a:pPr/>
              <a:t>14</a:t>
            </a:fld>
            <a:endParaRPr lang="en-US" altLang="zh-TW">
              <a:solidFill>
                <a:srgbClr val="898989"/>
              </a:solidFill>
            </a:endParaRPr>
          </a:p>
        </p:txBody>
      </p:sp>
      <p:pic>
        <p:nvPicPr>
          <p:cNvPr id="10" name="Picture 2" descr="é«é¤log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8808"/>
            <a:ext cx="2510473" cy="7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3901" y="6202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轉引自陳信正</a:t>
            </a:r>
            <a:r>
              <a:rPr lang="en-US" altLang="zh-TW" dirty="0"/>
              <a:t>(2018</a:t>
            </a:r>
            <a:r>
              <a:rPr lang="en-US" altLang="zh-TW" dirty="0" smtClean="0"/>
              <a:t>)</a:t>
            </a:r>
            <a:r>
              <a:rPr lang="zh-TW" altLang="en-US" dirty="0" smtClean="0"/>
              <a:t>十二年</a:t>
            </a:r>
            <a:r>
              <a:rPr lang="zh-TW" altLang="en-US" dirty="0"/>
              <a:t>國民基本教育技術型</a:t>
            </a:r>
            <a:r>
              <a:rPr lang="zh-TW" altLang="en-US" dirty="0" smtClean="0"/>
              <a:t>高中</a:t>
            </a:r>
            <a:endParaRPr lang="en-US" altLang="zh-TW" dirty="0" smtClean="0"/>
          </a:p>
          <a:p>
            <a:r>
              <a:rPr lang="zh-TW" altLang="en-US" dirty="0" smtClean="0"/>
              <a:t>核心</a:t>
            </a:r>
            <a:r>
              <a:rPr lang="zh-TW" altLang="en-US" dirty="0"/>
              <a:t>素養與群科課程綱要簡報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93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02784" y="1052513"/>
          <a:ext cx="9889067" cy="525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35"/>
                <a:gridCol w="5856632"/>
              </a:tblGrid>
              <a:tr h="1175405">
                <a:tc>
                  <a:txBody>
                    <a:bodyPr/>
                    <a:lstStyle/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spc="-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廚藝</a:t>
                      </a:r>
                      <a:r>
                        <a:rPr lang="zh-TW" sz="2400" b="1" kern="50" spc="-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技能領域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中餐烹調實習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(8)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西餐烹調實習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42295">
                <a:tc>
                  <a:txBody>
                    <a:bodyPr/>
                    <a:lstStyle/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spc="-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烘焙技能領域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(8)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405">
                <a:tc>
                  <a:txBody>
                    <a:bodyPr/>
                    <a:lstStyle/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spc="-5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旅宿技能領域</a:t>
                      </a:r>
                      <a:endParaRPr lang="zh-TW" sz="24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房務實務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旅館客務實務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107">
                <a:tc>
                  <a:txBody>
                    <a:bodyPr/>
                    <a:lstStyle/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spc="-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旅遊</a:t>
                      </a:r>
                      <a:r>
                        <a:rPr lang="zh-TW" sz="2400" b="1" kern="50" spc="-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技能領域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旅遊實務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導覽解說實務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遊程規劃實務</a:t>
                      </a:r>
                      <a:r>
                        <a:rPr 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(4)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6096000" y="188640"/>
            <a:ext cx="6144683" cy="648072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marL="265113" indent="-265113"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領域課程規劃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é«é¤lo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1833"/>
            <a:ext cx="3187065" cy="9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96000" y="6257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轉引自陳信正</a:t>
            </a:r>
            <a:r>
              <a:rPr lang="en-US" altLang="zh-TW" dirty="0"/>
              <a:t>(2018</a:t>
            </a:r>
            <a:r>
              <a:rPr lang="en-US" altLang="zh-TW" dirty="0" smtClean="0"/>
              <a:t>)</a:t>
            </a:r>
            <a:r>
              <a:rPr lang="zh-TW" altLang="en-US" dirty="0" smtClean="0"/>
              <a:t>十二年</a:t>
            </a:r>
            <a:r>
              <a:rPr lang="zh-TW" altLang="en-US" dirty="0"/>
              <a:t>國民基本教育技術型</a:t>
            </a:r>
            <a:r>
              <a:rPr lang="zh-TW" altLang="en-US" dirty="0" smtClean="0"/>
              <a:t>高中</a:t>
            </a:r>
            <a:endParaRPr lang="en-US" altLang="zh-TW" dirty="0" smtClean="0"/>
          </a:p>
          <a:p>
            <a:r>
              <a:rPr lang="zh-TW" altLang="en-US" dirty="0" smtClean="0"/>
              <a:t>核心</a:t>
            </a:r>
            <a:r>
              <a:rPr lang="zh-TW" altLang="en-US" dirty="0"/>
              <a:t>素養與群科課程綱要簡報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6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530840" y="289804"/>
            <a:ext cx="1615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6">
                    <a:lumMod val="75000"/>
                  </a:schemeClr>
                </a:solidFill>
              </a:rPr>
              <a:t>學習歷程檔案</a:t>
            </a:r>
            <a:endParaRPr lang="zh-TW" alt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é«é¤lo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90663"/>
            <a:ext cx="2301240" cy="6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04"/>
            <a:ext cx="1053084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343400" y="6142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轉引自陳信正</a:t>
            </a:r>
            <a:r>
              <a:rPr lang="en-US" altLang="zh-TW" dirty="0"/>
              <a:t>(</a:t>
            </a:r>
            <a:r>
              <a:rPr lang="en-US" altLang="zh-TW" dirty="0" smtClean="0"/>
              <a:t>2019)</a:t>
            </a:r>
            <a:r>
              <a:rPr lang="zh-TW" altLang="en-US" dirty="0"/>
              <a:t>十二年國民基本教育技術型高中</a:t>
            </a:r>
          </a:p>
          <a:p>
            <a:r>
              <a:rPr lang="zh-TW" altLang="en-US" dirty="0"/>
              <a:t>課程推動補充</a:t>
            </a:r>
            <a:r>
              <a:rPr lang="zh-TW" altLang="en-US" dirty="0" smtClean="0"/>
              <a:t>說明簡報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9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課程諮詢</a:t>
            </a:r>
            <a:r>
              <a:rPr lang="zh-TW" altLang="en-US" dirty="0" smtClean="0"/>
              <a:t>教師任務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54933"/>
              </p:ext>
            </p:extLst>
          </p:nvPr>
        </p:nvGraphicFramePr>
        <p:xfrm>
          <a:off x="609600" y="1295400"/>
          <a:ext cx="10972800" cy="514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6" name="Picture 2" descr="é«é¤log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958840"/>
            <a:ext cx="2499361" cy="7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60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摺角紙張 4"/>
          <p:cNvSpPr/>
          <p:nvPr/>
        </p:nvSpPr>
        <p:spPr>
          <a:xfrm>
            <a:off x="301493" y="1384980"/>
            <a:ext cx="11747168" cy="5386633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0215" y="1333517"/>
            <a:ext cx="11162120" cy="549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>
                <a:solidFill>
                  <a:schemeClr val="bg1"/>
                </a:solidFill>
                <a:latin typeface="Trebuchet MS" panose="020B0603020202020204"/>
              </a:rPr>
              <a:t>測驗地點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：原學校相關實習教室或工場為原則</a:t>
            </a:r>
            <a:endParaRPr lang="en-US" altLang="zh-TW" sz="2800" b="1" dirty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>
                <a:solidFill>
                  <a:schemeClr val="bg1"/>
                </a:solidFill>
                <a:latin typeface="Trebuchet MS" panose="020B0603020202020204"/>
              </a:rPr>
              <a:t>辦理時間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：高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二升高三暑假、高三上學期、高三寒假</a:t>
            </a:r>
            <a:endParaRPr lang="en-US" altLang="zh-TW" sz="2800" b="1" dirty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命題範圍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</a:t>
            </a:r>
            <a:r>
              <a:rPr lang="zh-TW" altLang="en-US" sz="2800" b="1" dirty="0" smtClean="0">
                <a:solidFill>
                  <a:srgbClr val="FFFF00"/>
                </a:solidFill>
                <a:latin typeface="Trebuchet MS" panose="020B0603020202020204"/>
              </a:rPr>
              <a:t>群</a:t>
            </a:r>
            <a:r>
              <a:rPr lang="zh-TW" altLang="en-US" sz="2800" b="1" dirty="0">
                <a:solidFill>
                  <a:srgbClr val="FFFF00"/>
                </a:solidFill>
                <a:latin typeface="Trebuchet MS" panose="020B0603020202020204"/>
              </a:rPr>
              <a:t>共同實習科目及技能領域</a:t>
            </a:r>
            <a:r>
              <a:rPr lang="zh-TW" altLang="en-US" sz="2800" b="1" dirty="0" smtClean="0">
                <a:solidFill>
                  <a:srgbClr val="FFFF00"/>
                </a:solidFill>
                <a:latin typeface="Trebuchet MS" panose="020B0603020202020204"/>
              </a:rPr>
              <a:t>科目教學目標</a:t>
            </a:r>
            <a:endParaRPr lang="en-US" altLang="zh-TW" sz="2800" b="1" dirty="0">
              <a:solidFill>
                <a:srgbClr val="FFFF00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參加次數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：學生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參加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以</a:t>
            </a:r>
            <a:r>
              <a:rPr lang="en-US" altLang="zh-TW" sz="2800" b="1" dirty="0">
                <a:solidFill>
                  <a:schemeClr val="bg1"/>
                </a:solidFill>
                <a:latin typeface="Trebuchet MS" panose="020B0603020202020204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次為限</a:t>
            </a:r>
            <a:endParaRPr lang="en-US" altLang="zh-TW" sz="2800" b="1" dirty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測驗試題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：前一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學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年度公布題型示例，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考前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抽題進行測驗</a:t>
            </a:r>
            <a:endParaRPr lang="en-US" altLang="zh-TW" sz="2800" b="1" dirty="0" smtClean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測驗費用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：採學習評量（由政府編列經費支付）</a:t>
            </a:r>
            <a:endParaRPr lang="en-US" altLang="zh-TW" sz="2800" b="1" dirty="0" smtClean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>
                <a:solidFill>
                  <a:schemeClr val="bg1"/>
                </a:solidFill>
                <a:latin typeface="Trebuchet MS" panose="020B0603020202020204"/>
              </a:rPr>
              <a:t>表現等級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分待加強、基礎、進階、精熟</a:t>
            </a:r>
            <a:endParaRPr lang="en-US" altLang="zh-TW" sz="2800" b="1" dirty="0">
              <a:solidFill>
                <a:schemeClr val="bg1"/>
              </a:solidFill>
              <a:latin typeface="Trebuchet MS" panose="020B0603020202020204"/>
            </a:endParaRPr>
          </a:p>
          <a:p>
            <a:pPr marL="177800" lvl="1" indent="-17780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結果應用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</a:t>
            </a:r>
            <a:r>
              <a:rPr lang="en-US" altLang="zh-TW" sz="2800" b="1" dirty="0" smtClean="0">
                <a:solidFill>
                  <a:srgbClr val="FFFF00"/>
                </a:solidFill>
                <a:latin typeface="Trebuchet MS" panose="020B0603020202020204"/>
              </a:rPr>
              <a:t>1.</a:t>
            </a:r>
            <a:r>
              <a:rPr lang="zh-TW" altLang="en-US" sz="2800" b="1" dirty="0" smtClean="0">
                <a:solidFill>
                  <a:srgbClr val="FFFF00"/>
                </a:solidFill>
                <a:latin typeface="Trebuchet MS" panose="020B0603020202020204"/>
              </a:rPr>
              <a:t>學習診斷</a:t>
            </a:r>
            <a:r>
              <a:rPr lang="zh-TW" altLang="en-US" sz="2800" b="1" dirty="0">
                <a:solidFill>
                  <a:srgbClr val="FFFF00"/>
                </a:solidFill>
                <a:latin typeface="Trebuchet MS" panose="020B0603020202020204"/>
              </a:rPr>
              <a:t>：</a:t>
            </a:r>
            <a:r>
              <a:rPr lang="zh-TW" altLang="en-US" sz="2800" b="1" dirty="0" smtClean="0">
                <a:solidFill>
                  <a:srgbClr val="FFFF00"/>
                </a:solidFill>
                <a:latin typeface="Trebuchet MS" panose="020B0603020202020204"/>
              </a:rPr>
              <a:t>若未通過（待加強）須追蹤管控。</a:t>
            </a:r>
            <a:endParaRPr lang="en-US" altLang="zh-TW" sz="2800" b="1" dirty="0" smtClean="0">
              <a:solidFill>
                <a:srgbClr val="FFFF00"/>
              </a:solidFill>
              <a:latin typeface="Trebuchet MS" panose="020B0603020202020204"/>
            </a:endParaRPr>
          </a:p>
          <a:p>
            <a:pPr marL="1960563" lvl="1" indent="-249238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en-US" altLang="zh-TW" sz="2800" b="1" dirty="0" smtClean="0">
                <a:solidFill>
                  <a:srgbClr val="FFFF00"/>
                </a:solidFill>
                <a:latin typeface="Trebuchet MS" panose="020B0603020202020204"/>
              </a:rPr>
              <a:t>2.</a:t>
            </a:r>
            <a:r>
              <a:rPr lang="zh-TW" altLang="en-US" sz="2800" b="1" dirty="0" smtClean="0">
                <a:solidFill>
                  <a:srgbClr val="FFFF00"/>
                </a:solidFill>
                <a:latin typeface="Trebuchet MS" panose="020B0603020202020204"/>
              </a:rPr>
              <a:t>列入學習歷程檔案</a:t>
            </a:r>
            <a:endParaRPr lang="en-US" altLang="zh-TW" sz="2800" b="1" dirty="0">
              <a:solidFill>
                <a:srgbClr val="FFFF00"/>
              </a:solidFill>
              <a:latin typeface="Trebuchet MS" panose="020B0603020202020204"/>
            </a:endParaRPr>
          </a:p>
          <a:p>
            <a:pPr marL="1960563" lvl="1" indent="-1784350" algn="l" defTabSz="4572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zh-TW" altLang="en-US" sz="2800" b="1" u="sng" dirty="0" smtClean="0">
                <a:solidFill>
                  <a:schemeClr val="bg1"/>
                </a:solidFill>
                <a:latin typeface="Trebuchet MS" panose="020B0603020202020204"/>
              </a:rPr>
              <a:t>配套措施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：評</a:t>
            </a:r>
            <a:r>
              <a:rPr lang="zh-TW" altLang="en-US" sz="2800" b="1" dirty="0">
                <a:solidFill>
                  <a:schemeClr val="bg1"/>
                </a:solidFill>
                <a:latin typeface="Trebuchet MS" panose="020B0603020202020204"/>
              </a:rPr>
              <a:t>審</a:t>
            </a:r>
            <a:r>
              <a:rPr lang="zh-TW" altLang="en-US" sz="2800" b="1" dirty="0" smtClean="0">
                <a:solidFill>
                  <a:schemeClr val="bg1"/>
                </a:solidFill>
                <a:latin typeface="Trebuchet MS" panose="020B0603020202020204"/>
              </a:rPr>
              <a:t>人員培訓與調派</a:t>
            </a:r>
            <a:endParaRPr lang="en-US" altLang="zh-TW" sz="2800" b="1" dirty="0">
              <a:solidFill>
                <a:schemeClr val="bg1"/>
              </a:solidFill>
              <a:latin typeface="Trebuchet MS" panose="020B0603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1371" y="498660"/>
            <a:ext cx="8761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4000" dirty="0">
                <a:solidFill>
                  <a:srgbClr val="FF0000"/>
                </a:solidFill>
              </a:rPr>
              <a:t>實作評量</a:t>
            </a:r>
            <a:r>
              <a:rPr lang="zh-TW" altLang="en-US" sz="4000" dirty="0" smtClean="0">
                <a:solidFill>
                  <a:srgbClr val="FF0000"/>
                </a:solidFill>
              </a:rPr>
              <a:t>辦理方式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algn="l"/>
            <a:endParaRPr lang="en-US" altLang="zh-TW" sz="4000" dirty="0" smtClean="0">
              <a:solidFill>
                <a:srgbClr val="FF0000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46" y="0"/>
            <a:ext cx="12292706" cy="70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é«é¤log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048"/>
            <a:ext cx="2173605" cy="6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講師資歷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3200" dirty="0" smtClean="0"/>
              <a:t>學歷</a:t>
            </a:r>
            <a:endParaRPr lang="en-US" altLang="zh-TW" sz="3200" dirty="0" smtClean="0"/>
          </a:p>
          <a:p>
            <a:r>
              <a:rPr lang="zh-TW" altLang="en-US" sz="3200" dirty="0" smtClean="0"/>
              <a:t>高師大教育系博士班</a:t>
            </a:r>
            <a:endParaRPr lang="en-US" altLang="zh-TW" sz="3200" dirty="0" smtClean="0"/>
          </a:p>
          <a:p>
            <a:r>
              <a:rPr lang="zh-TW" altLang="en-US" sz="3200" dirty="0"/>
              <a:t>高師</a:t>
            </a:r>
            <a:r>
              <a:rPr lang="zh-TW" altLang="en-US" sz="3200" dirty="0" smtClean="0"/>
              <a:t>大成人教育碩士</a:t>
            </a:r>
            <a:endParaRPr lang="en-US" altLang="zh-TW" sz="3200" dirty="0" smtClean="0"/>
          </a:p>
          <a:p>
            <a:r>
              <a:rPr lang="zh-TW" altLang="en-US" sz="3200" dirty="0"/>
              <a:t>高雄餐旅</a:t>
            </a:r>
            <a:r>
              <a:rPr lang="zh-TW" altLang="en-US" sz="3200" dirty="0" smtClean="0"/>
              <a:t>大學餐飲管理系</a:t>
            </a:r>
            <a:endParaRPr lang="en-US" altLang="zh-TW" sz="3200" dirty="0" smtClean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5928360" y="1600201"/>
            <a:ext cx="5654040" cy="4525963"/>
          </a:xfrm>
        </p:spPr>
        <p:txBody>
          <a:bodyPr/>
          <a:lstStyle/>
          <a:p>
            <a:r>
              <a:rPr lang="zh-TW" altLang="en-US" sz="3200" dirty="0" smtClean="0"/>
              <a:t>經歷</a:t>
            </a:r>
            <a:endParaRPr lang="en-US" altLang="zh-TW" sz="3200" dirty="0" smtClean="0"/>
          </a:p>
          <a:p>
            <a:r>
              <a:rPr lang="zh-TW" altLang="en-US" sz="3200" dirty="0" smtClean="0"/>
              <a:t>國立佳冬高農餐飲科主任</a:t>
            </a:r>
            <a:endParaRPr lang="en-US" altLang="zh-TW" sz="3200" dirty="0" smtClean="0"/>
          </a:p>
          <a:p>
            <a:r>
              <a:rPr lang="zh-TW" altLang="en-US" sz="3200" dirty="0"/>
              <a:t>美和科大餐旅系兼任</a:t>
            </a:r>
            <a:r>
              <a:rPr lang="zh-TW" altLang="en-US" sz="3200" dirty="0" smtClean="0"/>
              <a:t>講師</a:t>
            </a:r>
            <a:endParaRPr lang="en-US" altLang="zh-TW" sz="3200" dirty="0" smtClean="0"/>
          </a:p>
          <a:p>
            <a:r>
              <a:rPr lang="zh-TW" altLang="en-US" sz="3200" dirty="0"/>
              <a:t>餐旅群科中心</a:t>
            </a:r>
            <a:r>
              <a:rPr lang="zh-TW" altLang="en-US" sz="3200" dirty="0" smtClean="0"/>
              <a:t>委員</a:t>
            </a:r>
            <a:endParaRPr lang="en-US" altLang="zh-TW" sz="3200" dirty="0" smtClean="0"/>
          </a:p>
          <a:p>
            <a:r>
              <a:rPr lang="zh-TW" altLang="en-US" sz="3200" dirty="0" smtClean="0"/>
              <a:t>餐旅群新課綱課程手冊外審委員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大學可以做什麼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550888"/>
              </p:ext>
            </p:extLst>
          </p:nvPr>
        </p:nvGraphicFramePr>
        <p:xfrm>
          <a:off x="563880" y="1539240"/>
          <a:ext cx="10972800" cy="515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" y="1935798"/>
            <a:ext cx="10972800" cy="1904682"/>
          </a:xfrm>
        </p:spPr>
        <p:txBody>
          <a:bodyPr/>
          <a:lstStyle/>
          <a:p>
            <a:r>
              <a:rPr lang="zh-TW" altLang="en-US" sz="7200" dirty="0" smtClean="0"/>
              <a:t>最難的一堂課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4282440"/>
            <a:ext cx="10972800" cy="1843724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www.youtube.com/watch?v=TGhhxP_Q9aI&amp;t=8s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6F-C923-4AD9-B648-52E499A4445C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153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853440" y="2526666"/>
            <a:ext cx="10363200" cy="3797934"/>
          </a:xfrm>
        </p:spPr>
        <p:txBody>
          <a:bodyPr/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我們是教我們會的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還是教學生用得上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6035040" cy="1143000"/>
          </a:xfrm>
        </p:spPr>
        <p:txBody>
          <a:bodyPr/>
          <a:lstStyle/>
          <a:p>
            <a:r>
              <a:rPr lang="zh-TW" altLang="en-US" sz="5400" dirty="0" smtClean="0"/>
              <a:t>課程變革</a:t>
            </a:r>
            <a:endParaRPr lang="zh-TW" altLang="en-US" sz="5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70421"/>
              </p:ext>
            </p:extLst>
          </p:nvPr>
        </p:nvGraphicFramePr>
        <p:xfrm>
          <a:off x="411480" y="1380530"/>
          <a:ext cx="588264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132320" y="304799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配套措施</a:t>
            </a:r>
            <a:endParaRPr lang="zh-TW" altLang="en-US" sz="54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007810550"/>
              </p:ext>
            </p:extLst>
          </p:nvPr>
        </p:nvGraphicFramePr>
        <p:xfrm>
          <a:off x="4973320" y="1228130"/>
          <a:ext cx="69900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橢圓 2"/>
          <p:cNvSpPr/>
          <p:nvPr/>
        </p:nvSpPr>
        <p:spPr>
          <a:xfrm>
            <a:off x="157038" y="24681"/>
            <a:ext cx="1580322" cy="14835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hlinkClick r:id="rId12" action="ppaction://hlinksldjump"/>
              </a:rPr>
              <a:t>課</a:t>
            </a:r>
            <a:r>
              <a:rPr lang="zh-TW" altLang="en-US" sz="3600" dirty="0">
                <a:solidFill>
                  <a:schemeClr val="bg1"/>
                </a:solidFill>
                <a:hlinkClick r:id="rId12" action="ppaction://hlinksldjump"/>
              </a:rPr>
              <a:t>綱理念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638800" y="4992921"/>
            <a:ext cx="1874520" cy="18650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hlinkClick r:id="rId13" action="ppaction://hlinksldjump"/>
              </a:rPr>
              <a:t>大學可以做</a:t>
            </a:r>
            <a:r>
              <a:rPr lang="zh-TW" altLang="en-US" sz="2800" dirty="0" smtClean="0">
                <a:hlinkClick r:id="rId13" action="ppaction://hlinksldjump"/>
              </a:rPr>
              <a:t>什麼</a:t>
            </a:r>
            <a:r>
              <a:rPr lang="en-US" altLang="zh-TW" sz="2800" dirty="0" smtClean="0">
                <a:hlinkClick r:id="rId13" action="ppaction://hlinksldjump"/>
              </a:rPr>
              <a:t>?</a:t>
            </a:r>
            <a:endParaRPr lang="zh-TW" altLang="en-US" sz="2800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413067" y="6400801"/>
            <a:ext cx="77893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2F784FD-F3AB-4321-B831-01570FD11069}" type="slidenum">
              <a:rPr lang="en-US" altLang="zh-TW">
                <a:solidFill>
                  <a:schemeClr val="bg1"/>
                </a:solidFill>
              </a:rPr>
              <a:pPr/>
              <a:t>5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752852" y="128588"/>
            <a:ext cx="4703233" cy="6159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latin typeface="微軟正黑體" pitchFamily="34" charset="-120"/>
              </a:rPr>
              <a:t>12</a:t>
            </a:r>
            <a:r>
              <a:rPr lang="zh-TW" altLang="en-US" sz="2800" b="1" dirty="0">
                <a:latin typeface="微軟正黑體" pitchFamily="34" charset="-120"/>
              </a:rPr>
              <a:t>年國民基本教育</a:t>
            </a:r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71284"/>
              </p:ext>
            </p:extLst>
          </p:nvPr>
        </p:nvGraphicFramePr>
        <p:xfrm>
          <a:off x="911424" y="836713"/>
          <a:ext cx="11137237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1130301" y="5280026"/>
            <a:ext cx="2470151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</a:t>
            </a:r>
            <a:endParaRPr lang="en-US" altLang="zh-TW" sz="23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生命潛能</a:t>
            </a: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3888318" y="5280026"/>
            <a:ext cx="240030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</a:t>
            </a:r>
            <a:endParaRPr lang="en-US" altLang="zh-TW" sz="23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生活知能</a:t>
            </a: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6576485" y="5280026"/>
            <a:ext cx="2400300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</a:t>
            </a:r>
            <a:endParaRPr lang="en-US" altLang="zh-TW" sz="23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生涯發展</a:t>
            </a:r>
          </a:p>
        </p:txBody>
      </p:sp>
      <p:sp>
        <p:nvSpPr>
          <p:cNvPr id="22536" name="AutoShape 12"/>
          <p:cNvSpPr>
            <a:spLocks noChangeArrowheads="1"/>
          </p:cNvSpPr>
          <p:nvPr/>
        </p:nvSpPr>
        <p:spPr bwMode="auto">
          <a:xfrm>
            <a:off x="9315451" y="5280026"/>
            <a:ext cx="2400300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</a:t>
            </a:r>
            <a:endParaRPr lang="en-US" altLang="zh-TW" sz="23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公民責任</a:t>
            </a:r>
          </a:p>
        </p:txBody>
      </p:sp>
      <p:sp>
        <p:nvSpPr>
          <p:cNvPr id="22537" name="文字方塊 9"/>
          <p:cNvSpPr txBox="1">
            <a:spLocks noChangeArrowheads="1"/>
          </p:cNvSpPr>
          <p:nvPr/>
        </p:nvSpPr>
        <p:spPr bwMode="auto">
          <a:xfrm>
            <a:off x="156633" y="836614"/>
            <a:ext cx="1102784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54240" y="6319540"/>
            <a:ext cx="459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轉引自陳信正</a:t>
            </a:r>
            <a:r>
              <a:rPr lang="en-US" altLang="zh-TW" sz="1400" dirty="0" smtClean="0"/>
              <a:t>(2018)</a:t>
            </a:r>
            <a:r>
              <a:rPr lang="zh-TW" altLang="en-US" sz="1400" dirty="0"/>
              <a:t>十二年國民基本教育技術型</a:t>
            </a:r>
            <a:r>
              <a:rPr lang="zh-TW" altLang="en-US" sz="1400" dirty="0" smtClean="0"/>
              <a:t>高中核心</a:t>
            </a:r>
            <a:r>
              <a:rPr lang="zh-TW" altLang="en-US" sz="1400" dirty="0"/>
              <a:t>素養與群科課程</a:t>
            </a:r>
            <a:r>
              <a:rPr lang="zh-TW" altLang="en-US" sz="1400" dirty="0" smtClean="0"/>
              <a:t>綱要簡報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3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>
            <a:spLocks/>
          </p:cNvSpPr>
          <p:nvPr/>
        </p:nvSpPr>
        <p:spPr>
          <a:xfrm>
            <a:off x="11518901" y="5676900"/>
            <a:ext cx="698500" cy="560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+mn-lt"/>
                <a:ea typeface="微軟正黑體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 smtClean="0"/>
              <a:t>01</a:t>
            </a:r>
            <a:endParaRPr lang="zh-CN" altLang="en-US" sz="2400" dirty="0"/>
          </a:p>
        </p:txBody>
      </p:sp>
      <p:pic>
        <p:nvPicPr>
          <p:cNvPr id="4301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4" y="688976"/>
            <a:ext cx="120014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1"/>
          <p:cNvSpPr txBox="1">
            <a:spLocks/>
          </p:cNvSpPr>
          <p:nvPr/>
        </p:nvSpPr>
        <p:spPr>
          <a:xfrm>
            <a:off x="-7099" y="5848350"/>
            <a:ext cx="12331701" cy="388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 生活情境 中涵育、整合、活用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01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4" y="2235201"/>
            <a:ext cx="120014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群組 7"/>
          <p:cNvGrpSpPr>
            <a:grpSpLocks/>
          </p:cNvGrpSpPr>
          <p:nvPr/>
        </p:nvGrpSpPr>
        <p:grpSpPr bwMode="auto">
          <a:xfrm>
            <a:off x="1638301" y="652464"/>
            <a:ext cx="6066367" cy="1150937"/>
            <a:chOff x="7213600" y="4193453"/>
            <a:chExt cx="4549614" cy="1044666"/>
          </a:xfrm>
        </p:grpSpPr>
        <p:sp>
          <p:nvSpPr>
            <p:cNvPr id="43075" name="矩形 8"/>
            <p:cNvSpPr>
              <a:spLocks noChangeArrowheads="1"/>
            </p:cNvSpPr>
            <p:nvPr/>
          </p:nvSpPr>
          <p:spPr bwMode="auto">
            <a:xfrm>
              <a:off x="7213600" y="4847362"/>
              <a:ext cx="4549614" cy="39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ts val="2388"/>
                </a:spcBef>
              </a:pPr>
              <a:r>
                <a:rPr lang="zh-TW" altLang="en-US" sz="2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個人為學習的主體</a:t>
              </a:r>
              <a:endParaRPr lang="en-US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13600" y="4193453"/>
              <a:ext cx="1215675" cy="592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自主行動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3015" name="群組 10"/>
          <p:cNvGrpSpPr>
            <a:grpSpLocks/>
          </p:cNvGrpSpPr>
          <p:nvPr/>
        </p:nvGrpSpPr>
        <p:grpSpPr bwMode="auto">
          <a:xfrm>
            <a:off x="1638300" y="2051050"/>
            <a:ext cx="5080000" cy="1423988"/>
            <a:chOff x="7213600" y="4126893"/>
            <a:chExt cx="4549614" cy="1291756"/>
          </a:xfrm>
        </p:grpSpPr>
        <p:sp>
          <p:nvSpPr>
            <p:cNvPr id="43073" name="矩形 11"/>
            <p:cNvSpPr>
              <a:spLocks noChangeArrowheads="1"/>
            </p:cNvSpPr>
            <p:nvPr/>
          </p:nvSpPr>
          <p:spPr bwMode="auto">
            <a:xfrm>
              <a:off x="7213600" y="4720869"/>
              <a:ext cx="4549614" cy="69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sz="22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廣泛運用各種工具</a:t>
              </a:r>
              <a:endParaRPr lang="en-US" altLang="zh-TW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2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有效與他人及環境互動</a:t>
              </a:r>
              <a:endParaRPr lang="en-US" altLang="zh-TW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13600" y="4126893"/>
              <a:ext cx="1451718" cy="591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溝通互動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3016" name="群組 13"/>
          <p:cNvGrpSpPr>
            <a:grpSpLocks/>
          </p:cNvGrpSpPr>
          <p:nvPr/>
        </p:nvGrpSpPr>
        <p:grpSpPr bwMode="auto">
          <a:xfrm>
            <a:off x="1638300" y="3732213"/>
            <a:ext cx="5080000" cy="1490662"/>
            <a:chOff x="7213600" y="4038848"/>
            <a:chExt cx="4549614" cy="1351686"/>
          </a:xfrm>
        </p:grpSpPr>
        <p:sp>
          <p:nvSpPr>
            <p:cNvPr id="43071" name="矩形 14"/>
            <p:cNvSpPr>
              <a:spLocks noChangeArrowheads="1"/>
            </p:cNvSpPr>
            <p:nvPr/>
          </p:nvSpPr>
          <p:spPr bwMode="auto">
            <a:xfrm>
              <a:off x="7213600" y="4692754"/>
              <a:ext cx="4549614" cy="69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學習處理社會的多元性</a:t>
              </a:r>
              <a:endParaRPr lang="en-US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參與合作及人際關係</a:t>
              </a:r>
              <a:endParaRPr lang="en-US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213600" y="4038848"/>
              <a:ext cx="1451718" cy="5916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社會參與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43017" name="群組 10"/>
          <p:cNvGrpSpPr>
            <a:grpSpLocks/>
          </p:cNvGrpSpPr>
          <p:nvPr/>
        </p:nvGrpSpPr>
        <p:grpSpPr bwMode="auto">
          <a:xfrm>
            <a:off x="306918" y="3922713"/>
            <a:ext cx="1200149" cy="900112"/>
            <a:chOff x="6185511" y="1914146"/>
            <a:chExt cx="1912212" cy="1912213"/>
          </a:xfrm>
        </p:grpSpPr>
        <p:grpSp>
          <p:nvGrpSpPr>
            <p:cNvPr id="43065" name="群組 6"/>
            <p:cNvGrpSpPr>
              <a:grpSpLocks/>
            </p:cNvGrpSpPr>
            <p:nvPr/>
          </p:nvGrpSpPr>
          <p:grpSpPr bwMode="auto">
            <a:xfrm>
              <a:off x="6185511" y="1914146"/>
              <a:ext cx="1912212" cy="1912213"/>
              <a:chOff x="6185511" y="1914144"/>
              <a:chExt cx="1912212" cy="1912211"/>
            </a:xfrm>
          </p:grpSpPr>
          <p:pic>
            <p:nvPicPr>
              <p:cNvPr id="43067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11" y="1914144"/>
                <a:ext cx="1912212" cy="1912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矩形 20"/>
              <p:cNvSpPr/>
              <p:nvPr/>
            </p:nvSpPr>
            <p:spPr>
              <a:xfrm>
                <a:off x="6731858" y="2285120"/>
                <a:ext cx="903833" cy="1069084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576722" y="2426765"/>
                <a:ext cx="907204" cy="1005007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49742" y="2285120"/>
                <a:ext cx="1183750" cy="1146653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</p:grpSp>
        <p:pic>
          <p:nvPicPr>
            <p:cNvPr id="43066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158" y="2181199"/>
              <a:ext cx="1378104" cy="137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8" name="群組 4"/>
          <p:cNvGrpSpPr>
            <a:grpSpLocks/>
          </p:cNvGrpSpPr>
          <p:nvPr/>
        </p:nvGrpSpPr>
        <p:grpSpPr bwMode="auto">
          <a:xfrm>
            <a:off x="4039326" y="264757"/>
            <a:ext cx="8449309" cy="5621498"/>
            <a:chOff x="1409859" y="474593"/>
            <a:chExt cx="8108323" cy="5703472"/>
          </a:xfrm>
        </p:grpSpPr>
        <p:grpSp>
          <p:nvGrpSpPr>
            <p:cNvPr id="43022" name="群組 41"/>
            <p:cNvGrpSpPr>
              <a:grpSpLocks/>
            </p:cNvGrpSpPr>
            <p:nvPr/>
          </p:nvGrpSpPr>
          <p:grpSpPr bwMode="auto">
            <a:xfrm>
              <a:off x="1409859" y="723596"/>
              <a:ext cx="8108323" cy="5454469"/>
              <a:chOff x="545701" y="1075288"/>
              <a:chExt cx="8108323" cy="5454469"/>
            </a:xfrm>
          </p:grpSpPr>
          <p:graphicFrame>
            <p:nvGraphicFramePr>
              <p:cNvPr id="43055" name="圖表 14"/>
              <p:cNvGraphicFramePr>
                <a:graphicFrameLocks/>
              </p:cNvGraphicFramePr>
              <p:nvPr/>
            </p:nvGraphicFramePr>
            <p:xfrm>
              <a:off x="545701" y="1075288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4" name="圖表" r:id="rId7" imgW="8114479" imgH="5456393" progId="Excel.Chart.8">
                      <p:embed/>
                    </p:oleObj>
                  </mc:Choice>
                  <mc:Fallback>
                    <p:oleObj name="圖表" r:id="rId7" imgW="8114479" imgH="5456393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1" y="1075288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56" name="文字方塊 19"/>
              <p:cNvSpPr txBox="1">
                <a:spLocks noChangeArrowheads="1"/>
              </p:cNvSpPr>
              <p:nvPr/>
            </p:nvSpPr>
            <p:spPr bwMode="auto">
              <a:xfrm>
                <a:off x="2244510" y="2419434"/>
                <a:ext cx="109211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解決問題</a:t>
                </a:r>
              </a:p>
            </p:txBody>
          </p:sp>
          <p:sp>
            <p:nvSpPr>
              <p:cNvPr id="43057" name="文字方塊 20"/>
              <p:cNvSpPr txBox="1">
                <a:spLocks noChangeArrowheads="1"/>
              </p:cNvSpPr>
              <p:nvPr/>
            </p:nvSpPr>
            <p:spPr bwMode="auto">
              <a:xfrm>
                <a:off x="3336627" y="1485149"/>
                <a:ext cx="117720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創新應變</a:t>
                </a:r>
              </a:p>
            </p:txBody>
          </p:sp>
          <p:sp>
            <p:nvSpPr>
              <p:cNvPr id="43058" name="文字方塊 21"/>
              <p:cNvSpPr txBox="1">
                <a:spLocks noChangeArrowheads="1"/>
              </p:cNvSpPr>
              <p:nvPr/>
            </p:nvSpPr>
            <p:spPr bwMode="auto">
              <a:xfrm>
                <a:off x="4670010" y="1465348"/>
                <a:ext cx="1339138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溝通表達</a:t>
                </a:r>
              </a:p>
            </p:txBody>
          </p:sp>
          <p:sp>
            <p:nvSpPr>
              <p:cNvPr id="43059" name="文字方塊 22"/>
              <p:cNvSpPr txBox="1">
                <a:spLocks noChangeArrowheads="1"/>
              </p:cNvSpPr>
              <p:nvPr/>
            </p:nvSpPr>
            <p:spPr bwMode="auto">
              <a:xfrm>
                <a:off x="5842477" y="2465432"/>
                <a:ext cx="114462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媒體素養</a:t>
                </a:r>
              </a:p>
            </p:txBody>
          </p:sp>
          <p:sp>
            <p:nvSpPr>
              <p:cNvPr id="4306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3" y="3802520"/>
                <a:ext cx="1109540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美感素養</a:t>
                </a:r>
              </a:p>
            </p:txBody>
          </p:sp>
          <p:sp>
            <p:nvSpPr>
              <p:cNvPr id="43061" name="文字方塊 24"/>
              <p:cNvSpPr txBox="1">
                <a:spLocks noChangeArrowheads="1"/>
              </p:cNvSpPr>
              <p:nvPr/>
            </p:nvSpPr>
            <p:spPr bwMode="auto">
              <a:xfrm>
                <a:off x="5334183" y="5022616"/>
                <a:ext cx="1207039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公民意識</a:t>
                </a:r>
              </a:p>
            </p:txBody>
          </p:sp>
          <p:sp>
            <p:nvSpPr>
              <p:cNvPr id="43062" name="文字方塊 25"/>
              <p:cNvSpPr txBox="1">
                <a:spLocks noChangeArrowheads="1"/>
              </p:cNvSpPr>
              <p:nvPr/>
            </p:nvSpPr>
            <p:spPr bwMode="auto">
              <a:xfrm>
                <a:off x="3944356" y="5497557"/>
                <a:ext cx="133435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團隊合作</a:t>
                </a:r>
              </a:p>
            </p:txBody>
          </p:sp>
          <p:sp>
            <p:nvSpPr>
              <p:cNvPr id="43063" name="文字方塊 26"/>
              <p:cNvSpPr txBox="1">
                <a:spLocks noChangeArrowheads="1"/>
              </p:cNvSpPr>
              <p:nvPr/>
            </p:nvSpPr>
            <p:spPr bwMode="auto">
              <a:xfrm>
                <a:off x="2735989" y="4997506"/>
                <a:ext cx="116166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國際理解</a:t>
                </a:r>
              </a:p>
            </p:txBody>
          </p:sp>
          <p:sp>
            <p:nvSpPr>
              <p:cNvPr id="43064" name="文字方塊 27"/>
              <p:cNvSpPr txBox="1">
                <a:spLocks noChangeArrowheads="1"/>
              </p:cNvSpPr>
              <p:nvPr/>
            </p:nvSpPr>
            <p:spPr bwMode="auto">
              <a:xfrm>
                <a:off x="2019357" y="3834912"/>
                <a:ext cx="1120475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itchFamily="34" charset="0"/>
                  <a:buChar char="•"/>
                  <a:defRPr sz="21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5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3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itchFamily="34" charset="-120"/>
                    <a:ea typeface="微軟正黑體" pitchFamily="34" charset="-120"/>
                  </a:rPr>
                  <a:t>自我精進</a:t>
                </a:r>
              </a:p>
            </p:txBody>
          </p:sp>
        </p:grpSp>
        <p:grpSp>
          <p:nvGrpSpPr>
            <p:cNvPr id="43023" name="群組 42"/>
            <p:cNvGrpSpPr>
              <a:grpSpLocks/>
            </p:cNvGrpSpPr>
            <p:nvPr/>
          </p:nvGrpSpPr>
          <p:grpSpPr bwMode="auto">
            <a:xfrm>
              <a:off x="3256050" y="1621356"/>
              <a:ext cx="4395307" cy="3624429"/>
              <a:chOff x="7590237" y="3457720"/>
              <a:chExt cx="4395307" cy="3624429"/>
            </a:xfrm>
          </p:grpSpPr>
          <p:graphicFrame>
            <p:nvGraphicFramePr>
              <p:cNvPr id="43042" name="圖表 18"/>
              <p:cNvGraphicFramePr>
                <a:graphicFrameLocks/>
              </p:cNvGraphicFramePr>
              <p:nvPr/>
            </p:nvGraphicFramePr>
            <p:xfrm>
              <a:off x="7590237" y="3457720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圖表" r:id="rId9" imgW="4401693" imgH="3633531" progId="Excel.Chart.8">
                      <p:embed/>
                    </p:oleObj>
                  </mc:Choice>
                  <mc:Fallback>
                    <p:oleObj name="圖表" r:id="rId9" imgW="4401693" imgH="3633531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0237" y="3457720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文字方塊 45"/>
              <p:cNvSpPr txBox="1"/>
              <p:nvPr/>
            </p:nvSpPr>
            <p:spPr>
              <a:xfrm>
                <a:off x="8341390" y="5305688"/>
                <a:ext cx="439873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8420986" y="4752091"/>
                <a:ext cx="437778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8684910" y="4282249"/>
                <a:ext cx="437778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9156201" y="3957446"/>
                <a:ext cx="43777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9876755" y="3957446"/>
                <a:ext cx="439873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0394130" y="4282249"/>
                <a:ext cx="439873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0731365" y="4752091"/>
                <a:ext cx="43777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0697851" y="5283217"/>
                <a:ext cx="43777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0318723" y="6045178"/>
                <a:ext cx="437778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9906080" y="6421052"/>
                <a:ext cx="43777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9212757" y="6410837"/>
                <a:ext cx="437778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8701667" y="6055392"/>
                <a:ext cx="437778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3024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3788193" y="2999815"/>
                <a:ext cx="1602394" cy="16158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3041" name="文字方塊 43"/>
              <p:cNvSpPr txBox="1">
                <a:spLocks noChangeArrowheads="1"/>
              </p:cNvSpPr>
              <p:nvPr/>
            </p:nvSpPr>
            <p:spPr bwMode="auto">
              <a:xfrm>
                <a:off x="3846935" y="3320826"/>
                <a:ext cx="1528397" cy="1069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400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終身</a:t>
                </a:r>
                <a:endParaRPr lang="en-US" altLang="zh-TW" sz="2400" b="1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/>
                <a:r>
                  <a:rPr lang="zh-TW" altLang="en-US" sz="2400" b="1" dirty="0">
                    <a:solidFill>
                      <a:srgbClr val="002060"/>
                    </a:solidFill>
                    <a:latin typeface="微軟正黑體" pitchFamily="34" charset="-120"/>
                    <a:ea typeface="微軟正黑體" pitchFamily="34" charset="-120"/>
                  </a:rPr>
                  <a:t>學習</a:t>
                </a:r>
              </a:p>
            </p:txBody>
          </p:sp>
        </p:grpSp>
        <p:grpSp>
          <p:nvGrpSpPr>
            <p:cNvPr id="43025" name="群組 60"/>
            <p:cNvGrpSpPr>
              <a:grpSpLocks/>
            </p:cNvGrpSpPr>
            <p:nvPr/>
          </p:nvGrpSpPr>
          <p:grpSpPr bwMode="auto">
            <a:xfrm>
              <a:off x="3940176" y="474593"/>
              <a:ext cx="2947148" cy="822531"/>
              <a:chOff x="3799499" y="826285"/>
              <a:chExt cx="2947148" cy="822531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3799499" y="1073462"/>
                <a:ext cx="429399" cy="475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4729516" y="840584"/>
                <a:ext cx="427305" cy="475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5525476" y="826285"/>
                <a:ext cx="429399" cy="475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6317248" y="1173560"/>
                <a:ext cx="429399" cy="475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43026" name="群組 73"/>
            <p:cNvGrpSpPr>
              <a:grpSpLocks/>
            </p:cNvGrpSpPr>
            <p:nvPr/>
          </p:nvGrpSpPr>
          <p:grpSpPr bwMode="auto">
            <a:xfrm>
              <a:off x="2427850" y="3616405"/>
              <a:ext cx="1581447" cy="2422034"/>
              <a:chOff x="2306481" y="3989396"/>
              <a:chExt cx="1581447" cy="2422034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2306481" y="3989396"/>
                <a:ext cx="42939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446821" y="4726843"/>
                <a:ext cx="427305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2874126" y="5435692"/>
                <a:ext cx="429400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3458529" y="5936175"/>
                <a:ext cx="42939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43027" name="群組 72"/>
            <p:cNvGrpSpPr>
              <a:grpSpLocks/>
            </p:cNvGrpSpPr>
            <p:nvPr/>
          </p:nvGrpSpPr>
          <p:grpSpPr bwMode="auto">
            <a:xfrm>
              <a:off x="6977393" y="3391698"/>
              <a:ext cx="1541649" cy="2626313"/>
              <a:chOff x="6836716" y="3743390"/>
              <a:chExt cx="1541649" cy="2626313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7948965" y="3743390"/>
                <a:ext cx="429400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7806530" y="4444067"/>
                <a:ext cx="429400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7381320" y="5310210"/>
                <a:ext cx="42939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36716" y="5894448"/>
                <a:ext cx="429399" cy="4752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70" name="文字版面配置區 1"/>
          <p:cNvSpPr txBox="1">
            <a:spLocks/>
          </p:cNvSpPr>
          <p:nvPr/>
        </p:nvSpPr>
        <p:spPr>
          <a:xfrm>
            <a:off x="-26749" y="6258086"/>
            <a:ext cx="12331701" cy="393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學生成為以人為本的終身學習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87862" y="6187421"/>
            <a:ext cx="714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轉引自陳信正</a:t>
            </a:r>
            <a:r>
              <a:rPr lang="en-US" altLang="zh-TW" dirty="0"/>
              <a:t>(2018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十二年</a:t>
            </a:r>
            <a:r>
              <a:rPr lang="zh-TW" altLang="en-US" dirty="0"/>
              <a:t>國民基本教育技術型高中核心素養與群科課程綱要簡報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9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010093" y="1493520"/>
            <a:ext cx="8429307" cy="1828800"/>
          </a:xfrm>
        </p:spPr>
        <p:txBody>
          <a:bodyPr>
            <a:noAutofit/>
          </a:bodyPr>
          <a:lstStyle/>
          <a:p>
            <a:r>
              <a:rPr lang="zh-TW" altLang="en-US" sz="6600" dirty="0" smtClean="0"/>
              <a:t>到底什麼是核心素養</a:t>
            </a:r>
            <a:r>
              <a:rPr lang="en-US" altLang="zh-TW" sz="6600" dirty="0" smtClean="0"/>
              <a:t>?</a:t>
            </a:r>
            <a:endParaRPr lang="zh-TW" altLang="en-US" sz="6600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539241" y="3499485"/>
            <a:ext cx="9083040" cy="2301240"/>
          </a:xfrm>
        </p:spPr>
        <p:txBody>
          <a:bodyPr/>
          <a:lstStyle/>
          <a:p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www.youtube.com/watch?v=9Cms5UYpB2I&amp;t=281s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>
                <a:hlinkClick r:id="rId3"/>
              </a:rPr>
              <a:t>https://</a:t>
            </a:r>
            <a:r>
              <a:rPr lang="en-US" altLang="zh-TW" sz="2400" dirty="0" smtClean="0">
                <a:hlinkClick r:id="rId3"/>
              </a:rPr>
              <a:t>reurl.cc/L1d1EL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>
                <a:solidFill>
                  <a:srgbClr val="FF0000"/>
                </a:solidFill>
              </a:rPr>
              <a:t>https://</a:t>
            </a:r>
            <a:r>
              <a:rPr lang="en-US" altLang="zh-TW" sz="2400" dirty="0" smtClean="0">
                <a:solidFill>
                  <a:srgbClr val="FF0000"/>
                </a:solidFill>
              </a:rPr>
              <a:t>reurl.cc/main/tw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4CA2A36F-C923-4AD9-B648-52E499A4445C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04" y="4269104"/>
            <a:ext cx="2070735" cy="20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6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/>
              <a:t>核心素養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1186160" cy="4525963"/>
          </a:xfrm>
        </p:spPr>
        <p:txBody>
          <a:bodyPr/>
          <a:lstStyle/>
          <a:p>
            <a:r>
              <a:rPr lang="zh-TW" altLang="en-US" sz="4400" dirty="0"/>
              <a:t>「核心素養」是指一個人為適應現在生活及面對未來挑戰，所應具備</a:t>
            </a:r>
            <a:r>
              <a:rPr lang="zh-TW" altLang="en-US" sz="4400" dirty="0" smtClean="0"/>
              <a:t>的態度、</a:t>
            </a:r>
            <a:r>
              <a:rPr lang="zh-TW" altLang="en-US" sz="4400" dirty="0"/>
              <a:t>技能</a:t>
            </a:r>
            <a:r>
              <a:rPr lang="zh-TW" altLang="en-US" sz="4400" dirty="0" smtClean="0"/>
              <a:t>、與知識</a:t>
            </a:r>
            <a:r>
              <a:rPr lang="zh-TW" altLang="en-US" sz="4400" dirty="0" smtClean="0"/>
              <a:t>。</a:t>
            </a:r>
            <a:r>
              <a:rPr lang="en-US" altLang="zh-TW" sz="4400" dirty="0" smtClean="0">
                <a:solidFill>
                  <a:schemeClr val="bg1"/>
                </a:solidFill>
              </a:rPr>
              <a:t>(</a:t>
            </a:r>
            <a:r>
              <a:rPr lang="zh-TW" altLang="en-US" sz="4400" dirty="0">
                <a:solidFill>
                  <a:schemeClr val="bg1"/>
                </a:solidFill>
              </a:rPr>
              <a:t>思考</a:t>
            </a:r>
            <a:r>
              <a:rPr lang="zh-TW" altLang="en-US" sz="4400" dirty="0" smtClean="0">
                <a:solidFill>
                  <a:schemeClr val="bg1"/>
                </a:solidFill>
              </a:rPr>
              <a:t>、實踐</a:t>
            </a:r>
            <a:r>
              <a:rPr lang="en-US" altLang="zh-TW" sz="4400" dirty="0" smtClean="0">
                <a:solidFill>
                  <a:schemeClr val="bg1"/>
                </a:solidFill>
              </a:rPr>
              <a:t>)</a:t>
            </a:r>
            <a:endParaRPr lang="en-US" altLang="zh-TW" sz="4400" dirty="0" smtClean="0">
              <a:solidFill>
                <a:schemeClr val="bg1"/>
              </a:solidFill>
            </a:endParaRPr>
          </a:p>
          <a:p>
            <a:r>
              <a:rPr lang="zh-TW" altLang="en-US" sz="4400" dirty="0" smtClean="0"/>
              <a:t>「</a:t>
            </a:r>
            <a:r>
              <a:rPr lang="zh-TW" altLang="en-US" sz="4400" dirty="0"/>
              <a:t>核心素養」強調學習不宜以學科知識及技能為限，而應關注學習與生活的結合，透過實踐力行而彰顯學習者的全人發展</a:t>
            </a:r>
            <a:r>
              <a:rPr lang="zh-TW" altLang="en-US" sz="4400" dirty="0" smtClean="0"/>
              <a:t>。</a:t>
            </a: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6F-C923-4AD9-B648-52E499A4445C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6" name="Picture 2" descr="é«é¤lo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048"/>
            <a:ext cx="2173605" cy="6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897880" y="60342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引自黃光雄 </a:t>
            </a:r>
            <a:r>
              <a:rPr lang="en-US" altLang="zh-TW" dirty="0" smtClean="0"/>
              <a:t>(2019)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r>
              <a:rPr lang="zh-TW" altLang="en-US" dirty="0" smtClean="0"/>
              <a:t>課程發展與設計新論</a:t>
            </a:r>
            <a:r>
              <a:rPr lang="zh-TW" altLang="en-US" dirty="0" smtClean="0">
                <a:latin typeface="新細明體"/>
                <a:ea typeface="新細明體"/>
              </a:rPr>
              <a:t>。五南</a:t>
            </a:r>
            <a:r>
              <a:rPr lang="en-US" altLang="zh-TW" dirty="0" smtClean="0">
                <a:latin typeface="新細明體"/>
                <a:ea typeface="新細明體"/>
              </a:rPr>
              <a:t>:</a:t>
            </a:r>
            <a:r>
              <a:rPr lang="zh-TW" altLang="en-US" dirty="0" smtClean="0">
                <a:latin typeface="新細明體"/>
                <a:ea typeface="新細明體"/>
              </a:rPr>
              <a:t>台北市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303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C7D6-2B77-4F60-9B5A-DFE969E2AAF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07146333"/>
              </p:ext>
            </p:extLst>
          </p:nvPr>
        </p:nvGraphicFramePr>
        <p:xfrm>
          <a:off x="297436" y="196632"/>
          <a:ext cx="11406884" cy="655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108960" y="2682240"/>
            <a:ext cx="1996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</a:rPr>
              <a:t>部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定</a:t>
            </a:r>
            <a:endParaRPr lang="en-US" altLang="zh-TW" sz="4400" b="1" dirty="0" smtClean="0">
              <a:solidFill>
                <a:schemeClr val="bg1"/>
              </a:solidFill>
            </a:endParaRPr>
          </a:p>
          <a:p>
            <a:r>
              <a:rPr lang="zh-TW" altLang="en-US" sz="4400" b="1" dirty="0" smtClean="0">
                <a:solidFill>
                  <a:schemeClr val="bg1"/>
                </a:solidFill>
              </a:rPr>
              <a:t>國</a:t>
            </a:r>
            <a:r>
              <a:rPr lang="zh-TW" altLang="en-US" sz="4400" b="1" dirty="0">
                <a:solidFill>
                  <a:schemeClr val="bg1"/>
                </a:solidFill>
              </a:rPr>
              <a:t>英數</a:t>
            </a:r>
          </a:p>
        </p:txBody>
      </p:sp>
      <p:pic>
        <p:nvPicPr>
          <p:cNvPr id="2050" name="Picture 2" descr="é«é¤log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5616257"/>
            <a:ext cx="37814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252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轉引自陳信正</a:t>
            </a:r>
            <a:r>
              <a:rPr lang="en-US" altLang="zh-TW" dirty="0"/>
              <a:t>(2018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十二年</a:t>
            </a:r>
            <a:r>
              <a:rPr lang="zh-TW" altLang="en-US" dirty="0"/>
              <a:t>國民基本教育技術型</a:t>
            </a:r>
            <a:r>
              <a:rPr lang="zh-TW" altLang="en-US" dirty="0" smtClean="0"/>
              <a:t>高中</a:t>
            </a:r>
            <a:endParaRPr lang="en-US" altLang="zh-TW" dirty="0" smtClean="0"/>
          </a:p>
          <a:p>
            <a:r>
              <a:rPr lang="zh-TW" altLang="en-US" dirty="0" smtClean="0"/>
              <a:t>核心</a:t>
            </a:r>
            <a:r>
              <a:rPr lang="zh-TW" altLang="en-US" dirty="0"/>
              <a:t>素養與群科課程綱要簡報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1139</Words>
  <Application>Microsoft Office PowerPoint</Application>
  <PresentationFormat>自訂</PresentationFormat>
  <Paragraphs>282</Paragraphs>
  <Slides>21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圖表</vt:lpstr>
      <vt:lpstr>PowerPoint 簡報</vt:lpstr>
      <vt:lpstr>講師資歷</vt:lpstr>
      <vt:lpstr>我們是教我們會的?  還是教學生用得上的?  </vt:lpstr>
      <vt:lpstr>課程變革</vt:lpstr>
      <vt:lpstr>PowerPoint 簡報</vt:lpstr>
      <vt:lpstr>PowerPoint 簡報</vt:lpstr>
      <vt:lpstr>到底什麼是核心素養?</vt:lpstr>
      <vt:lpstr>核心素養</vt:lpstr>
      <vt:lpstr>PowerPoint 簡報</vt:lpstr>
      <vt:lpstr>PowerPoint 簡報</vt:lpstr>
      <vt:lpstr>PowerPoint 簡報</vt:lpstr>
      <vt:lpstr>同科跨班多元選修</vt:lpstr>
      <vt:lpstr>多元選修課程(同科跨班)</vt:lpstr>
      <vt:lpstr>PowerPoint 簡報</vt:lpstr>
      <vt:lpstr>PowerPoint 簡報</vt:lpstr>
      <vt:lpstr>PowerPoint 簡報</vt:lpstr>
      <vt:lpstr>課程諮詢教師任務</vt:lpstr>
      <vt:lpstr>PowerPoint 簡報</vt:lpstr>
      <vt:lpstr>PowerPoint 簡報</vt:lpstr>
      <vt:lpstr>大學可以做什麼?</vt:lpstr>
      <vt:lpstr>最難的一堂課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107年度高級中等學校課程 諮詢教師專業知能研習</dc:title>
  <dc:creator>teacher2</dc:creator>
  <cp:lastModifiedBy>user</cp:lastModifiedBy>
  <cp:revision>173</cp:revision>
  <dcterms:created xsi:type="dcterms:W3CDTF">2018-06-04T12:53:13Z</dcterms:created>
  <dcterms:modified xsi:type="dcterms:W3CDTF">2019-09-10T14:53:04Z</dcterms:modified>
</cp:coreProperties>
</file>